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Default Extension="gif" ContentType="image/gif"/>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4" r:id="rId1"/>
  </p:sldMasterIdLst>
  <p:notesMasterIdLst>
    <p:notesMasterId r:id="rId25"/>
  </p:notesMasterIdLst>
  <p:handoutMasterIdLst>
    <p:handoutMasterId r:id="rId26"/>
  </p:handoutMasterIdLst>
  <p:sldIdLst>
    <p:sldId id="284" r:id="rId2"/>
    <p:sldId id="281" r:id="rId3"/>
    <p:sldId id="282" r:id="rId4"/>
    <p:sldId id="283" r:id="rId5"/>
    <p:sldId id="274" r:id="rId6"/>
    <p:sldId id="256" r:id="rId7"/>
    <p:sldId id="275" r:id="rId8"/>
    <p:sldId id="257" r:id="rId9"/>
    <p:sldId id="258" r:id="rId10"/>
    <p:sldId id="259" r:id="rId11"/>
    <p:sldId id="265" r:id="rId12"/>
    <p:sldId id="261" r:id="rId13"/>
    <p:sldId id="264" r:id="rId14"/>
    <p:sldId id="262" r:id="rId15"/>
    <p:sldId id="266" r:id="rId16"/>
    <p:sldId id="267" r:id="rId17"/>
    <p:sldId id="268" r:id="rId18"/>
    <p:sldId id="269" r:id="rId19"/>
    <p:sldId id="270" r:id="rId20"/>
    <p:sldId id="271" r:id="rId21"/>
    <p:sldId id="272" r:id="rId22"/>
    <p:sldId id="276" r:id="rId23"/>
    <p:sldId id="278"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440" autoAdjust="0"/>
    <p:restoredTop sz="94660"/>
  </p:normalViewPr>
  <p:slideViewPr>
    <p:cSldViewPr snapToGrid="0" snapToObjects="1">
      <p:cViewPr>
        <p:scale>
          <a:sx n="76" d="100"/>
          <a:sy n="76" d="100"/>
        </p:scale>
        <p:origin x="-1192"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730" tIns="44865" rIns="89730" bIns="4486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89730" tIns="44865" rIns="89730" bIns="44865" rtlCol="0"/>
          <a:lstStyle>
            <a:lvl1pPr algn="r" fontAlgn="auto">
              <a:spcBef>
                <a:spcPts val="0"/>
              </a:spcBef>
              <a:spcAft>
                <a:spcPts val="0"/>
              </a:spcAft>
              <a:defRPr sz="1200">
                <a:latin typeface="+mn-lt"/>
                <a:ea typeface="+mn-ea"/>
                <a:cs typeface="+mn-cs"/>
              </a:defRPr>
            </a:lvl1pPr>
          </a:lstStyle>
          <a:p>
            <a:pPr>
              <a:defRPr/>
            </a:pPr>
            <a:fld id="{E758B671-AE56-47AF-9753-6815431C29F4}" type="datetimeFigureOut">
              <a:rPr lang="en-US"/>
              <a:pPr>
                <a:defRPr/>
              </a:pPr>
              <a:t>6/18/13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89730" tIns="44865" rIns="89730" bIns="4486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89730" tIns="44865" rIns="89730" bIns="44865" rtlCol="0" anchor="b"/>
          <a:lstStyle>
            <a:lvl1pPr algn="r" fontAlgn="auto">
              <a:spcBef>
                <a:spcPts val="0"/>
              </a:spcBef>
              <a:spcAft>
                <a:spcPts val="0"/>
              </a:spcAft>
              <a:defRPr sz="1200">
                <a:latin typeface="+mn-lt"/>
                <a:ea typeface="+mn-ea"/>
                <a:cs typeface="+mn-cs"/>
              </a:defRPr>
            </a:lvl1pPr>
          </a:lstStyle>
          <a:p>
            <a:pPr>
              <a:defRPr/>
            </a:pPr>
            <a:fld id="{A8A2C4AE-69CA-403B-AEB9-81633BBA9D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A66847BB-5C9E-47B9-94D9-4A27ADBD2B37}" type="datetimeFigureOut">
              <a:rPr lang="en-US"/>
              <a:pPr/>
              <a:t>6/18/13</a:t>
            </a:fld>
            <a:endParaRPr lang="en-US"/>
          </a:p>
        </p:txBody>
      </p:sp>
      <p:sp>
        <p:nvSpPr>
          <p:cNvPr id="38916" name="Placeholder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243992E-1104-4434-9A5E-D452FA4FA5DD}"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ＭＳ Ｐゴシック" pitchFamily="-72" charset="-128"/>
      </a:defRPr>
    </a:lvl1pPr>
    <a:lvl2pPr marL="4572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2pPr>
    <a:lvl3pPr marL="9144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3pPr>
    <a:lvl4pPr marL="13716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4pPr>
    <a:lvl5pPr marL="18288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682D12-D2FB-404F-93DA-FE379AE5339B}" type="datetime1">
              <a:rPr lang="en-US"/>
              <a:pPr>
                <a:defRPr/>
              </a:pPr>
              <a:t>6/18/13</a:t>
            </a:fld>
            <a:endParaRPr lang="en-US"/>
          </a:p>
        </p:txBody>
      </p:sp>
      <p:sp>
        <p:nvSpPr>
          <p:cNvPr id="5" name="Footer Placeholder 4"/>
          <p:cNvSpPr>
            <a:spLocks noGrp="1"/>
          </p:cNvSpPr>
          <p:nvPr>
            <p:ph type="ftr" sz="quarter" idx="11"/>
          </p:nvPr>
        </p:nvSpPr>
        <p:spPr/>
        <p:txBody>
          <a:bodyPr/>
          <a:lstStyle>
            <a:lvl1pPr>
              <a:defRPr/>
            </a:lvl1pPr>
          </a:lstStyle>
          <a:p>
            <a:r>
              <a:rPr lang="en-US"/>
              <a:t>BC</a:t>
            </a:r>
          </a:p>
        </p:txBody>
      </p:sp>
      <p:sp>
        <p:nvSpPr>
          <p:cNvPr id="6" name="Slide Number Placeholder 5"/>
          <p:cNvSpPr>
            <a:spLocks noGrp="1"/>
          </p:cNvSpPr>
          <p:nvPr>
            <p:ph type="sldNum" sz="quarter" idx="12"/>
          </p:nvPr>
        </p:nvSpPr>
        <p:spPr/>
        <p:txBody>
          <a:bodyPr/>
          <a:lstStyle>
            <a:lvl1pPr>
              <a:defRPr/>
            </a:lvl1pPr>
          </a:lstStyle>
          <a:p>
            <a:pPr>
              <a:defRPr/>
            </a:pPr>
            <a:fld id="{E34434E9-7393-49BA-9014-B8DB47D52D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EEA7BD-7A4C-4612-8D8F-1629D9CABD69}" type="datetime1">
              <a:rPr lang="en-US"/>
              <a:pPr>
                <a:defRPr/>
              </a:pPr>
              <a:t>6/18/13</a:t>
            </a:fld>
            <a:endParaRPr lang="en-US"/>
          </a:p>
        </p:txBody>
      </p:sp>
      <p:sp>
        <p:nvSpPr>
          <p:cNvPr id="5" name="Footer Placeholder 4"/>
          <p:cNvSpPr>
            <a:spLocks noGrp="1"/>
          </p:cNvSpPr>
          <p:nvPr>
            <p:ph type="ftr" sz="quarter" idx="11"/>
          </p:nvPr>
        </p:nvSpPr>
        <p:spPr/>
        <p:txBody>
          <a:bodyPr/>
          <a:lstStyle>
            <a:lvl1pPr>
              <a:defRPr/>
            </a:lvl1pPr>
          </a:lstStyle>
          <a:p>
            <a:r>
              <a:rPr lang="en-US"/>
              <a:t>BC</a:t>
            </a:r>
          </a:p>
        </p:txBody>
      </p:sp>
      <p:sp>
        <p:nvSpPr>
          <p:cNvPr id="6" name="Slide Number Placeholder 5"/>
          <p:cNvSpPr>
            <a:spLocks noGrp="1"/>
          </p:cNvSpPr>
          <p:nvPr>
            <p:ph type="sldNum" sz="quarter" idx="12"/>
          </p:nvPr>
        </p:nvSpPr>
        <p:spPr/>
        <p:txBody>
          <a:bodyPr/>
          <a:lstStyle>
            <a:lvl1pPr>
              <a:defRPr/>
            </a:lvl1pPr>
          </a:lstStyle>
          <a:p>
            <a:pPr>
              <a:defRPr/>
            </a:pPr>
            <a:fld id="{4EA50923-E2C2-4057-A05B-DB2E6F341F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D14BA0-4452-4265-B1B2-E61C42BB6960}" type="datetime1">
              <a:rPr lang="en-US"/>
              <a:pPr>
                <a:defRPr/>
              </a:pPr>
              <a:t>6/18/13</a:t>
            </a:fld>
            <a:endParaRPr lang="en-US"/>
          </a:p>
        </p:txBody>
      </p:sp>
      <p:sp>
        <p:nvSpPr>
          <p:cNvPr id="5" name="Footer Placeholder 4"/>
          <p:cNvSpPr>
            <a:spLocks noGrp="1"/>
          </p:cNvSpPr>
          <p:nvPr>
            <p:ph type="ftr" sz="quarter" idx="11"/>
          </p:nvPr>
        </p:nvSpPr>
        <p:spPr/>
        <p:txBody>
          <a:bodyPr/>
          <a:lstStyle>
            <a:lvl1pPr>
              <a:defRPr/>
            </a:lvl1pPr>
          </a:lstStyle>
          <a:p>
            <a:r>
              <a:rPr lang="en-US"/>
              <a:t>BC</a:t>
            </a:r>
          </a:p>
        </p:txBody>
      </p:sp>
      <p:sp>
        <p:nvSpPr>
          <p:cNvPr id="6" name="Slide Number Placeholder 5"/>
          <p:cNvSpPr>
            <a:spLocks noGrp="1"/>
          </p:cNvSpPr>
          <p:nvPr>
            <p:ph type="sldNum" sz="quarter" idx="12"/>
          </p:nvPr>
        </p:nvSpPr>
        <p:spPr/>
        <p:txBody>
          <a:bodyPr/>
          <a:lstStyle>
            <a:lvl1pPr>
              <a:defRPr/>
            </a:lvl1pPr>
          </a:lstStyle>
          <a:p>
            <a:pPr>
              <a:defRPr/>
            </a:pPr>
            <a:fld id="{B79B50BA-4A67-434B-9D18-B95BF8178B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8B26D9-F22E-48BE-8A2D-D65809105920}" type="datetime1">
              <a:rPr lang="en-US"/>
              <a:pPr>
                <a:defRPr/>
              </a:pPr>
              <a:t>6/18/13</a:t>
            </a:fld>
            <a:endParaRPr lang="en-US"/>
          </a:p>
        </p:txBody>
      </p:sp>
      <p:sp>
        <p:nvSpPr>
          <p:cNvPr id="5" name="Footer Placeholder 4"/>
          <p:cNvSpPr>
            <a:spLocks noGrp="1"/>
          </p:cNvSpPr>
          <p:nvPr>
            <p:ph type="ftr" sz="quarter" idx="11"/>
          </p:nvPr>
        </p:nvSpPr>
        <p:spPr/>
        <p:txBody>
          <a:bodyPr/>
          <a:lstStyle>
            <a:lvl1pPr>
              <a:defRPr/>
            </a:lvl1pPr>
          </a:lstStyle>
          <a:p>
            <a:r>
              <a:rPr lang="en-US"/>
              <a:t>BC</a:t>
            </a:r>
          </a:p>
        </p:txBody>
      </p:sp>
      <p:sp>
        <p:nvSpPr>
          <p:cNvPr id="6" name="Slide Number Placeholder 5"/>
          <p:cNvSpPr>
            <a:spLocks noGrp="1"/>
          </p:cNvSpPr>
          <p:nvPr>
            <p:ph type="sldNum" sz="quarter" idx="12"/>
          </p:nvPr>
        </p:nvSpPr>
        <p:spPr/>
        <p:txBody>
          <a:bodyPr/>
          <a:lstStyle>
            <a:lvl1pPr>
              <a:defRPr/>
            </a:lvl1pPr>
          </a:lstStyle>
          <a:p>
            <a:pPr>
              <a:defRPr/>
            </a:pPr>
            <a:fld id="{FC4DD9F6-FB96-4C87-9316-E482F03573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7A8527-6B31-4462-B9A7-7118A0BFC30F}" type="datetime1">
              <a:rPr lang="en-US"/>
              <a:pPr>
                <a:defRPr/>
              </a:pPr>
              <a:t>6/18/13</a:t>
            </a:fld>
            <a:endParaRPr lang="en-US"/>
          </a:p>
        </p:txBody>
      </p:sp>
      <p:sp>
        <p:nvSpPr>
          <p:cNvPr id="5" name="Footer Placeholder 4"/>
          <p:cNvSpPr>
            <a:spLocks noGrp="1"/>
          </p:cNvSpPr>
          <p:nvPr>
            <p:ph type="ftr" sz="quarter" idx="11"/>
          </p:nvPr>
        </p:nvSpPr>
        <p:spPr/>
        <p:txBody>
          <a:bodyPr/>
          <a:lstStyle>
            <a:lvl1pPr>
              <a:defRPr/>
            </a:lvl1pPr>
          </a:lstStyle>
          <a:p>
            <a:r>
              <a:rPr lang="en-US"/>
              <a:t>BC</a:t>
            </a:r>
          </a:p>
        </p:txBody>
      </p:sp>
      <p:sp>
        <p:nvSpPr>
          <p:cNvPr id="6" name="Slide Number Placeholder 5"/>
          <p:cNvSpPr>
            <a:spLocks noGrp="1"/>
          </p:cNvSpPr>
          <p:nvPr>
            <p:ph type="sldNum" sz="quarter" idx="12"/>
          </p:nvPr>
        </p:nvSpPr>
        <p:spPr/>
        <p:txBody>
          <a:bodyPr/>
          <a:lstStyle>
            <a:lvl1pPr>
              <a:defRPr/>
            </a:lvl1pPr>
          </a:lstStyle>
          <a:p>
            <a:pPr>
              <a:defRPr/>
            </a:pPr>
            <a:fld id="{8ED16C62-DA04-43EE-BB10-9FC11EFC23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C5F3D9-3527-4653-82FD-04C4A42F838E}" type="datetime1">
              <a:rPr lang="en-US"/>
              <a:pPr>
                <a:defRPr/>
              </a:pPr>
              <a:t>6/18/13</a:t>
            </a:fld>
            <a:endParaRPr lang="en-US"/>
          </a:p>
        </p:txBody>
      </p:sp>
      <p:sp>
        <p:nvSpPr>
          <p:cNvPr id="6" name="Footer Placeholder 4"/>
          <p:cNvSpPr>
            <a:spLocks noGrp="1"/>
          </p:cNvSpPr>
          <p:nvPr>
            <p:ph type="ftr" sz="quarter" idx="11"/>
          </p:nvPr>
        </p:nvSpPr>
        <p:spPr/>
        <p:txBody>
          <a:bodyPr/>
          <a:lstStyle>
            <a:lvl1pPr>
              <a:defRPr/>
            </a:lvl1pPr>
          </a:lstStyle>
          <a:p>
            <a:r>
              <a:rPr lang="en-US"/>
              <a:t>BC</a:t>
            </a:r>
          </a:p>
        </p:txBody>
      </p:sp>
      <p:sp>
        <p:nvSpPr>
          <p:cNvPr id="7" name="Slide Number Placeholder 5"/>
          <p:cNvSpPr>
            <a:spLocks noGrp="1"/>
          </p:cNvSpPr>
          <p:nvPr>
            <p:ph type="sldNum" sz="quarter" idx="12"/>
          </p:nvPr>
        </p:nvSpPr>
        <p:spPr/>
        <p:txBody>
          <a:bodyPr/>
          <a:lstStyle>
            <a:lvl1pPr>
              <a:defRPr/>
            </a:lvl1pPr>
          </a:lstStyle>
          <a:p>
            <a:pPr>
              <a:defRPr/>
            </a:pPr>
            <a:fld id="{B4AAAA81-9733-4F89-9CF5-40BA0B87F6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FC10C5-3267-4AED-B248-4C4F1F6CABEB}" type="datetime1">
              <a:rPr lang="en-US"/>
              <a:pPr>
                <a:defRPr/>
              </a:pPr>
              <a:t>6/18/13</a:t>
            </a:fld>
            <a:endParaRPr lang="en-US"/>
          </a:p>
        </p:txBody>
      </p:sp>
      <p:sp>
        <p:nvSpPr>
          <p:cNvPr id="8" name="Footer Placeholder 4"/>
          <p:cNvSpPr>
            <a:spLocks noGrp="1"/>
          </p:cNvSpPr>
          <p:nvPr>
            <p:ph type="ftr" sz="quarter" idx="11"/>
          </p:nvPr>
        </p:nvSpPr>
        <p:spPr/>
        <p:txBody>
          <a:bodyPr/>
          <a:lstStyle>
            <a:lvl1pPr>
              <a:defRPr/>
            </a:lvl1pPr>
          </a:lstStyle>
          <a:p>
            <a:r>
              <a:rPr lang="en-US"/>
              <a:t>BC</a:t>
            </a:r>
          </a:p>
        </p:txBody>
      </p:sp>
      <p:sp>
        <p:nvSpPr>
          <p:cNvPr id="9" name="Slide Number Placeholder 5"/>
          <p:cNvSpPr>
            <a:spLocks noGrp="1"/>
          </p:cNvSpPr>
          <p:nvPr>
            <p:ph type="sldNum" sz="quarter" idx="12"/>
          </p:nvPr>
        </p:nvSpPr>
        <p:spPr/>
        <p:txBody>
          <a:bodyPr/>
          <a:lstStyle>
            <a:lvl1pPr>
              <a:defRPr/>
            </a:lvl1pPr>
          </a:lstStyle>
          <a:p>
            <a:pPr>
              <a:defRPr/>
            </a:pPr>
            <a:fld id="{EEB84943-7831-4E07-B94D-622811B115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6E3B85-EF97-46BF-83EE-9E0215B2EAA5}" type="datetime1">
              <a:rPr lang="en-US"/>
              <a:pPr>
                <a:defRPr/>
              </a:pPr>
              <a:t>6/18/13</a:t>
            </a:fld>
            <a:endParaRPr lang="en-US"/>
          </a:p>
        </p:txBody>
      </p:sp>
      <p:sp>
        <p:nvSpPr>
          <p:cNvPr id="4" name="Footer Placeholder 4"/>
          <p:cNvSpPr>
            <a:spLocks noGrp="1"/>
          </p:cNvSpPr>
          <p:nvPr>
            <p:ph type="ftr" sz="quarter" idx="11"/>
          </p:nvPr>
        </p:nvSpPr>
        <p:spPr/>
        <p:txBody>
          <a:bodyPr/>
          <a:lstStyle>
            <a:lvl1pPr>
              <a:defRPr/>
            </a:lvl1pPr>
          </a:lstStyle>
          <a:p>
            <a:r>
              <a:rPr lang="en-US"/>
              <a:t>BC</a:t>
            </a:r>
          </a:p>
        </p:txBody>
      </p:sp>
      <p:sp>
        <p:nvSpPr>
          <p:cNvPr id="5" name="Slide Number Placeholder 5"/>
          <p:cNvSpPr>
            <a:spLocks noGrp="1"/>
          </p:cNvSpPr>
          <p:nvPr>
            <p:ph type="sldNum" sz="quarter" idx="12"/>
          </p:nvPr>
        </p:nvSpPr>
        <p:spPr/>
        <p:txBody>
          <a:bodyPr/>
          <a:lstStyle>
            <a:lvl1pPr>
              <a:defRPr/>
            </a:lvl1pPr>
          </a:lstStyle>
          <a:p>
            <a:pPr>
              <a:defRPr/>
            </a:pPr>
            <a:fld id="{2023205C-A947-4164-ABB0-E17AD7A24E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C1FA3-B944-4212-809E-1A6EC9D68D4D}" type="datetime1">
              <a:rPr lang="en-US"/>
              <a:pPr>
                <a:defRPr/>
              </a:pPr>
              <a:t>6/18/13</a:t>
            </a:fld>
            <a:endParaRPr lang="en-US"/>
          </a:p>
        </p:txBody>
      </p:sp>
      <p:sp>
        <p:nvSpPr>
          <p:cNvPr id="3" name="Footer Placeholder 4"/>
          <p:cNvSpPr>
            <a:spLocks noGrp="1"/>
          </p:cNvSpPr>
          <p:nvPr>
            <p:ph type="ftr" sz="quarter" idx="11"/>
          </p:nvPr>
        </p:nvSpPr>
        <p:spPr/>
        <p:txBody>
          <a:bodyPr/>
          <a:lstStyle>
            <a:lvl1pPr>
              <a:defRPr/>
            </a:lvl1pPr>
          </a:lstStyle>
          <a:p>
            <a:r>
              <a:rPr lang="en-US"/>
              <a:t>BC</a:t>
            </a:r>
          </a:p>
        </p:txBody>
      </p:sp>
      <p:sp>
        <p:nvSpPr>
          <p:cNvPr id="4" name="Slide Number Placeholder 5"/>
          <p:cNvSpPr>
            <a:spLocks noGrp="1"/>
          </p:cNvSpPr>
          <p:nvPr>
            <p:ph type="sldNum" sz="quarter" idx="12"/>
          </p:nvPr>
        </p:nvSpPr>
        <p:spPr/>
        <p:txBody>
          <a:bodyPr/>
          <a:lstStyle>
            <a:lvl1pPr>
              <a:defRPr/>
            </a:lvl1pPr>
          </a:lstStyle>
          <a:p>
            <a:pPr>
              <a:defRPr/>
            </a:pPr>
            <a:fld id="{5D81BF20-689D-4C06-9238-391810E308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B1D89-AB84-49F3-A2DE-71107C9B6CA2}" type="datetime1">
              <a:rPr lang="en-US"/>
              <a:pPr>
                <a:defRPr/>
              </a:pPr>
              <a:t>6/18/13</a:t>
            </a:fld>
            <a:endParaRPr lang="en-US"/>
          </a:p>
        </p:txBody>
      </p:sp>
      <p:sp>
        <p:nvSpPr>
          <p:cNvPr id="6" name="Footer Placeholder 4"/>
          <p:cNvSpPr>
            <a:spLocks noGrp="1"/>
          </p:cNvSpPr>
          <p:nvPr>
            <p:ph type="ftr" sz="quarter" idx="11"/>
          </p:nvPr>
        </p:nvSpPr>
        <p:spPr/>
        <p:txBody>
          <a:bodyPr/>
          <a:lstStyle>
            <a:lvl1pPr>
              <a:defRPr/>
            </a:lvl1pPr>
          </a:lstStyle>
          <a:p>
            <a:r>
              <a:rPr lang="en-US"/>
              <a:t>BC</a:t>
            </a:r>
          </a:p>
        </p:txBody>
      </p:sp>
      <p:sp>
        <p:nvSpPr>
          <p:cNvPr id="7" name="Slide Number Placeholder 5"/>
          <p:cNvSpPr>
            <a:spLocks noGrp="1"/>
          </p:cNvSpPr>
          <p:nvPr>
            <p:ph type="sldNum" sz="quarter" idx="12"/>
          </p:nvPr>
        </p:nvSpPr>
        <p:spPr/>
        <p:txBody>
          <a:bodyPr/>
          <a:lstStyle>
            <a:lvl1pPr>
              <a:defRPr/>
            </a:lvl1pPr>
          </a:lstStyle>
          <a:p>
            <a:pPr>
              <a:defRPr/>
            </a:pPr>
            <a:fld id="{CE07C91A-FD04-466D-9CCC-589AD305E1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E506EB-008B-417C-BC6B-657A40610FA7}" type="datetime1">
              <a:rPr lang="en-US"/>
              <a:pPr>
                <a:defRPr/>
              </a:pPr>
              <a:t>6/18/13</a:t>
            </a:fld>
            <a:endParaRPr lang="en-US"/>
          </a:p>
        </p:txBody>
      </p:sp>
      <p:sp>
        <p:nvSpPr>
          <p:cNvPr id="6" name="Footer Placeholder 4"/>
          <p:cNvSpPr>
            <a:spLocks noGrp="1"/>
          </p:cNvSpPr>
          <p:nvPr>
            <p:ph type="ftr" sz="quarter" idx="11"/>
          </p:nvPr>
        </p:nvSpPr>
        <p:spPr/>
        <p:txBody>
          <a:bodyPr/>
          <a:lstStyle>
            <a:lvl1pPr>
              <a:defRPr/>
            </a:lvl1pPr>
          </a:lstStyle>
          <a:p>
            <a:r>
              <a:rPr lang="en-US"/>
              <a:t>BC</a:t>
            </a:r>
          </a:p>
        </p:txBody>
      </p:sp>
      <p:sp>
        <p:nvSpPr>
          <p:cNvPr id="7" name="Slide Number Placeholder 5"/>
          <p:cNvSpPr>
            <a:spLocks noGrp="1"/>
          </p:cNvSpPr>
          <p:nvPr>
            <p:ph type="sldNum" sz="quarter" idx="12"/>
          </p:nvPr>
        </p:nvSpPr>
        <p:spPr/>
        <p:txBody>
          <a:bodyPr/>
          <a:lstStyle>
            <a:lvl1pPr>
              <a:defRPr/>
            </a:lvl1pPr>
          </a:lstStyle>
          <a:p>
            <a:pPr>
              <a:defRPr/>
            </a:pPr>
            <a:fld id="{BA578B6B-5B65-444C-8CF2-B2794470F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87D9E68-7741-46B9-9BC8-CCFE68457EF2}" type="datetime1">
              <a:rPr lang="en-US"/>
              <a:pPr>
                <a:defRPr/>
              </a:pPr>
              <a:t>6/18/13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72" charset="0"/>
              </a:defRPr>
            </a:lvl1pPr>
          </a:lstStyle>
          <a:p>
            <a:r>
              <a:rPr lang="en-US"/>
              <a:t>BC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8B21834-5E10-42CF-A47F-2E4351C303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39938" name="Rectangle 2"/>
          <p:cNvSpPr>
            <a:spLocks noGrp="1"/>
          </p:cNvSpPr>
          <p:nvPr>
            <p:ph type="ctrTitle"/>
          </p:nvPr>
        </p:nvSpPr>
        <p:spPr>
          <a:xfrm>
            <a:off x="685800" y="2286000"/>
            <a:ext cx="7772400" cy="1143000"/>
          </a:xfrm>
        </p:spPr>
        <p:txBody>
          <a:bodyPr/>
          <a:lstStyle/>
          <a:p>
            <a:r>
              <a:rPr lang="en-US"/>
              <a:t>Forest Fire Progression Lab</a:t>
            </a:r>
          </a:p>
        </p:txBody>
      </p:sp>
      <p:sp>
        <p:nvSpPr>
          <p:cNvPr id="39939" name="Rectangle 3"/>
          <p:cNvSpPr>
            <a:spLocks noGrp="1"/>
          </p:cNvSpPr>
          <p:nvPr>
            <p:ph type="subTitle" idx="1"/>
          </p:nvPr>
        </p:nvSpPr>
        <p:spPr/>
        <p:txBody>
          <a:bodyPr/>
          <a:lstStyle/>
          <a:p>
            <a:r>
              <a:rPr lang="en-US">
                <a:solidFill>
                  <a:schemeClr val="tx1"/>
                </a:solidFill>
              </a:rPr>
              <a:t>Brittany Ciancarelli</a:t>
            </a:r>
          </a:p>
          <a:p>
            <a:r>
              <a:rPr lang="en-US">
                <a:solidFill>
                  <a:schemeClr val="tx1"/>
                </a:solidFill>
              </a:rPr>
              <a:t>Fire Ecology Unit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279400"/>
          <a:ext cx="8024812" cy="6226175"/>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1037800">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1037800">
                <a:tc>
                  <a:txBody>
                    <a:bodyPr/>
                    <a:lstStyle/>
                    <a:p>
                      <a:pPr algn="ctr"/>
                      <a:r>
                        <a:rPr lang="en-US" sz="3200" dirty="0" smtClean="0"/>
                        <a:t>1</a:t>
                      </a:r>
                      <a:endParaRPr lang="en-US" sz="3200" dirty="0"/>
                    </a:p>
                  </a:txBody>
                  <a:tcPr/>
                </a:tc>
                <a:tc>
                  <a:txBody>
                    <a:bodyPr/>
                    <a:lstStyle/>
                    <a:p>
                      <a:pPr algn="ct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r>
              <a:tr h="1037800">
                <a:tc>
                  <a:txBody>
                    <a:bodyPr/>
                    <a:lstStyle/>
                    <a:p>
                      <a:pPr algn="ctr"/>
                      <a:r>
                        <a:rPr lang="en-US" sz="3200" dirty="0" smtClean="0"/>
                        <a:t>2</a:t>
                      </a:r>
                      <a:endParaRPr lang="en-US" sz="3200" dirty="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a:p>
                  </a:txBody>
                  <a:tcPr/>
                </a:tc>
                <a:tc>
                  <a:txBody>
                    <a:bodyPr/>
                    <a:lstStyle/>
                    <a:p>
                      <a:pPr algn="ctr"/>
                      <a:endParaRPr lang="en-US" sz="3200"/>
                    </a:p>
                  </a:txBody>
                  <a:tcPr/>
                </a:tc>
              </a:tr>
              <a:tr h="1037800">
                <a:tc>
                  <a:txBody>
                    <a:bodyPr/>
                    <a:lstStyle/>
                    <a:p>
                      <a:pPr algn="ctr"/>
                      <a:r>
                        <a:rPr lang="en-US" sz="3200" dirty="0" smtClean="0"/>
                        <a:t>3</a:t>
                      </a:r>
                    </a:p>
                  </a:txBody>
                  <a:tcPr/>
                </a:tc>
                <a:tc>
                  <a:txBody>
                    <a:bodyPr/>
                    <a:lstStyle/>
                    <a:p>
                      <a:pPr algn="ctr"/>
                      <a:endParaRPr lang="en-US" sz="3200"/>
                    </a:p>
                  </a:txBody>
                  <a:tcPr/>
                </a:tc>
                <a:tc>
                  <a:txBody>
                    <a:bodyPr/>
                    <a:lstStyle/>
                    <a:p>
                      <a:pPr algn="ct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a:p>
                  </a:txBody>
                  <a:tcPr/>
                </a:tc>
              </a:tr>
              <a:tr h="1037800">
                <a:tc>
                  <a:txBody>
                    <a:bodyPr/>
                    <a:lstStyle/>
                    <a:p>
                      <a:pPr algn="ctr"/>
                      <a:r>
                        <a:rPr lang="en-US" sz="3200" dirty="0" smtClean="0"/>
                        <a:t>4</a:t>
                      </a: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a:p>
                  </a:txBody>
                  <a:tcPr/>
                </a:tc>
              </a:tr>
              <a:tr h="1037800">
                <a:tc>
                  <a:txBody>
                    <a:bodyPr/>
                    <a:lstStyle/>
                    <a:p>
                      <a:pPr algn="ctr"/>
                      <a:r>
                        <a:rPr lang="en-US" sz="3200" dirty="0" smtClean="0"/>
                        <a:t>5</a:t>
                      </a:r>
                      <a:endParaRPr lang="en-US" sz="3200" dirty="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c>
                  <a:txBody>
                    <a:bodyPr/>
                    <a:lstStyle/>
                    <a:p>
                      <a:pPr algn="ctr"/>
                      <a:r>
                        <a:rPr lang="en-US" sz="3200" dirty="0" smtClean="0"/>
                        <a:t>M</a:t>
                      </a:r>
                      <a:endParaRPr lang="en-US" sz="3200" dirty="0"/>
                    </a:p>
                  </a:txBody>
                  <a:tcPr/>
                </a:tc>
                <a:tc>
                  <a:txBody>
                    <a:bodyPr/>
                    <a:lstStyle/>
                    <a:p>
                      <a:pPr algn="ctr"/>
                      <a:endParaRPr lang="en-US" sz="3200" dirty="0"/>
                    </a:p>
                  </a:txBody>
                  <a:tcPr/>
                </a:tc>
              </a:tr>
            </a:tbl>
          </a:graphicData>
        </a:graphic>
      </p:graphicFrame>
      <p:pic>
        <p:nvPicPr>
          <p:cNvPr id="21563" name="Picture 1"/>
          <p:cNvPicPr>
            <a:picLocks noChangeAspect="1"/>
          </p:cNvPicPr>
          <p:nvPr/>
        </p:nvPicPr>
        <p:blipFill>
          <a:blip r:embed="rId2"/>
          <a:srcRect/>
          <a:stretch>
            <a:fillRect/>
          </a:stretch>
        </p:blipFill>
        <p:spPr bwMode="auto">
          <a:xfrm>
            <a:off x="4648200" y="5924550"/>
            <a:ext cx="976313"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22529" name="Title 1"/>
          <p:cNvSpPr>
            <a:spLocks noGrp="1"/>
          </p:cNvSpPr>
          <p:nvPr>
            <p:ph type="title"/>
          </p:nvPr>
        </p:nvSpPr>
        <p:spPr/>
        <p:txBody>
          <a:bodyPr/>
          <a:lstStyle/>
          <a:p>
            <a:pPr eaLnBrk="1" hangingPunct="1"/>
            <a:r>
              <a:rPr lang="en-US" smtClean="0"/>
              <a:t>1900</a:t>
            </a:r>
          </a:p>
        </p:txBody>
      </p:sp>
      <p:sp>
        <p:nvSpPr>
          <p:cNvPr id="22530" name="Content Placeholder 2"/>
          <p:cNvSpPr>
            <a:spLocks noGrp="1"/>
          </p:cNvSpPr>
          <p:nvPr>
            <p:ph idx="1"/>
          </p:nvPr>
        </p:nvSpPr>
        <p:spPr/>
        <p:txBody>
          <a:bodyPr/>
          <a:lstStyle/>
          <a:p>
            <a:pPr eaLnBrk="1" hangingPunct="1"/>
            <a:r>
              <a:rPr lang="en-US" smtClean="0"/>
              <a:t>Add 15 young trees</a:t>
            </a:r>
          </a:p>
          <a:p>
            <a:pPr lvl="1" eaLnBrk="1" hangingPunct="1"/>
            <a:r>
              <a:rPr lang="en-US" smtClean="0"/>
              <a:t>Symbol for young trees = 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820738"/>
          <a:ext cx="8024812" cy="5684837"/>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947444">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947444">
                <a:tc>
                  <a:txBody>
                    <a:bodyPr/>
                    <a:lstStyle/>
                    <a:p>
                      <a:pPr algn="ctr"/>
                      <a:r>
                        <a:rPr lang="en-US" sz="3200" dirty="0" smtClean="0"/>
                        <a:t>1</a:t>
                      </a:r>
                      <a:endParaRPr lang="en-US" sz="3200" dirty="0"/>
                    </a:p>
                  </a:txBody>
                  <a:tcPr/>
                </a:tc>
                <a:tc>
                  <a:txBody>
                    <a:bodyPr/>
                    <a:lstStyle/>
                    <a:p>
                      <a:pPr algn="ct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r>
              <a:tr h="947444">
                <a:tc>
                  <a:txBody>
                    <a:bodyPr/>
                    <a:lstStyle/>
                    <a:p>
                      <a:pPr algn="ctr"/>
                      <a:r>
                        <a:rPr lang="en-US" sz="3200" dirty="0" smtClean="0"/>
                        <a:t>2</a:t>
                      </a:r>
                      <a:endParaRPr lang="en-US" sz="3200" dirty="0"/>
                    </a:p>
                  </a:txBody>
                  <a:tcPr/>
                </a:tc>
                <a:tc>
                  <a:txBody>
                    <a:bodyPr/>
                    <a:lstStyle/>
                    <a:p>
                      <a:pPr algn="ctr"/>
                      <a:endParaRPr lang="en-US" sz="320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a:p>
                  </a:txBody>
                  <a:tcPr/>
                </a:tc>
              </a:tr>
              <a:tr h="947444">
                <a:tc>
                  <a:txBody>
                    <a:bodyPr/>
                    <a:lstStyle/>
                    <a:p>
                      <a:pPr algn="ctr"/>
                      <a:r>
                        <a:rPr lang="en-US" sz="3200" dirty="0" smtClean="0"/>
                        <a:t>3</a:t>
                      </a:r>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r>
              <a:tr h="947444">
                <a:tc>
                  <a:txBody>
                    <a:bodyPr/>
                    <a:lstStyle/>
                    <a:p>
                      <a:pPr algn="ctr"/>
                      <a:r>
                        <a:rPr lang="en-US" sz="3200" dirty="0" smtClean="0"/>
                        <a:t>4</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a:p>
                  </a:txBody>
                  <a:tcPr/>
                </a:tc>
                <a:tc>
                  <a:txBody>
                    <a:bodyPr/>
                    <a:lstStyle/>
                    <a:p>
                      <a:pPr algn="ctr"/>
                      <a:r>
                        <a:rPr lang="en-US" sz="3200" dirty="0" smtClean="0"/>
                        <a:t>y</a:t>
                      </a:r>
                      <a:endParaRPr lang="en-US" sz="3200" dirty="0"/>
                    </a:p>
                  </a:txBody>
                  <a:tcPr/>
                </a:tc>
                <a:tc>
                  <a:txBody>
                    <a:bodyPr/>
                    <a:lstStyle/>
                    <a:p>
                      <a:pPr algn="ctr"/>
                      <a:endParaRPr lang="en-US" sz="3200" dirty="0"/>
                    </a:p>
                  </a:txBody>
                  <a:tcPr/>
                </a:tc>
                <a:tc>
                  <a:txBody>
                    <a:bodyPr/>
                    <a:lstStyle/>
                    <a:p>
                      <a:pPr algn="ctr"/>
                      <a:endParaRPr lang="en-US" sz="3200"/>
                    </a:p>
                  </a:txBody>
                  <a:tcPr/>
                </a:tc>
              </a:tr>
              <a:tr h="947444">
                <a:tc>
                  <a:txBody>
                    <a:bodyPr/>
                    <a:lstStyle/>
                    <a:p>
                      <a:pPr algn="ctr"/>
                      <a:r>
                        <a:rPr lang="en-US" sz="3200" dirty="0" smtClean="0"/>
                        <a:t>5</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a:p>
                  </a:txBody>
                  <a:tcPr/>
                </a:tc>
                <a:tc>
                  <a:txBody>
                    <a:bodyPr/>
                    <a:lstStyle/>
                    <a:p>
                      <a:pPr algn="ctr"/>
                      <a:endParaRPr lang="en-US" sz="320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r>
            </a:tbl>
          </a:graphicData>
        </a:graphic>
      </p:graphicFrame>
      <p:sp>
        <p:nvSpPr>
          <p:cNvPr id="23611" name="TextBox 1"/>
          <p:cNvSpPr txBox="1">
            <a:spLocks noChangeArrowheads="1"/>
          </p:cNvSpPr>
          <p:nvPr/>
        </p:nvSpPr>
        <p:spPr bwMode="auto">
          <a:xfrm>
            <a:off x="4090988" y="0"/>
            <a:ext cx="1008062" cy="579438"/>
          </a:xfrm>
          <a:prstGeom prst="rect">
            <a:avLst/>
          </a:prstGeom>
          <a:noFill/>
          <a:ln w="9525">
            <a:noFill/>
            <a:miter lim="800000"/>
            <a:headEnd/>
            <a:tailEnd/>
          </a:ln>
        </p:spPr>
        <p:txBody>
          <a:bodyPr wrap="none">
            <a:prstTxWarp prst="textNoShape">
              <a:avLst/>
            </a:prstTxWarp>
            <a:spAutoFit/>
          </a:bodyPr>
          <a:lstStyle/>
          <a:p>
            <a:r>
              <a:rPr lang="en-US" sz="3200">
                <a:latin typeface="Calibri" pitchFamily="-72" charset="0"/>
              </a:rPr>
              <a:t>1915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24577" name="Title 1"/>
          <p:cNvSpPr>
            <a:spLocks noGrp="1"/>
          </p:cNvSpPr>
          <p:nvPr>
            <p:ph type="title"/>
          </p:nvPr>
        </p:nvSpPr>
        <p:spPr/>
        <p:txBody>
          <a:bodyPr/>
          <a:lstStyle/>
          <a:p>
            <a:pPr eaLnBrk="1" hangingPunct="1"/>
            <a:r>
              <a:rPr lang="en-US" smtClean="0"/>
              <a:t>1915</a:t>
            </a:r>
          </a:p>
        </p:txBody>
      </p:sp>
      <p:sp>
        <p:nvSpPr>
          <p:cNvPr id="24578" name="Content Placeholder 2"/>
          <p:cNvSpPr>
            <a:spLocks noGrp="1"/>
          </p:cNvSpPr>
          <p:nvPr>
            <p:ph idx="1"/>
          </p:nvPr>
        </p:nvSpPr>
        <p:spPr/>
        <p:txBody>
          <a:bodyPr/>
          <a:lstStyle/>
          <a:p>
            <a:pPr eaLnBrk="1" hangingPunct="1"/>
            <a:r>
              <a:rPr lang="en-US" smtClean="0"/>
              <a:t>Change 5 young trees to adolescents</a:t>
            </a:r>
          </a:p>
          <a:p>
            <a:pPr lvl="1" eaLnBrk="1" hangingPunct="1"/>
            <a:r>
              <a:rPr lang="en-US" smtClean="0"/>
              <a:t>Symbol for adolescent trees = A</a:t>
            </a:r>
          </a:p>
          <a:p>
            <a:pPr eaLnBrk="1" hangingPunct="1"/>
            <a:endParaRPr lang="en-US" smtClean="0"/>
          </a:p>
          <a:p>
            <a:pPr eaLnBrk="1" hangingPunct="1"/>
            <a:r>
              <a:rPr lang="en-US" smtClean="0"/>
              <a:t>Add 15 young trees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820738"/>
          <a:ext cx="8024812" cy="5684837"/>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947444">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947444">
                <a:tc>
                  <a:txBody>
                    <a:bodyPr/>
                    <a:lstStyle/>
                    <a:p>
                      <a:pPr algn="ctr"/>
                      <a:r>
                        <a:rPr lang="en-US" sz="3200" dirty="0" smtClean="0"/>
                        <a:t>1</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 y</a:t>
                      </a:r>
                    </a:p>
                  </a:txBody>
                  <a:tcPr/>
                </a:tc>
                <a:tc>
                  <a:txBody>
                    <a:bodyPr/>
                    <a:lstStyle/>
                    <a:p>
                      <a:pPr algn="ctr"/>
                      <a:r>
                        <a:rPr lang="en-US" sz="3200" dirty="0" smtClean="0"/>
                        <a:t>y</a:t>
                      </a:r>
                      <a:endParaRPr lang="en-US" sz="3200" dirty="0"/>
                    </a:p>
                  </a:txBody>
                  <a:tcPr/>
                </a:tc>
              </a:tr>
              <a:tr h="947444">
                <a:tc>
                  <a:txBody>
                    <a:bodyPr/>
                    <a:lstStyle/>
                    <a:p>
                      <a:pPr algn="ctr"/>
                      <a:r>
                        <a:rPr lang="en-US" sz="3200" dirty="0" smtClean="0"/>
                        <a:t>2</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y</a:t>
                      </a:r>
                      <a:endParaRPr lang="en-US" sz="3200" dirty="0"/>
                    </a:p>
                  </a:txBody>
                  <a:tcPr/>
                </a:tc>
              </a:tr>
              <a:tr h="947444">
                <a:tc>
                  <a:txBody>
                    <a:bodyPr/>
                    <a:lstStyle/>
                    <a:p>
                      <a:pPr algn="ctr"/>
                      <a:r>
                        <a:rPr lang="en-US" sz="3200" dirty="0" smtClean="0"/>
                        <a:t>3</a:t>
                      </a:r>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r>
              <a:tr h="947444">
                <a:tc>
                  <a:txBody>
                    <a:bodyPr/>
                    <a:lstStyle/>
                    <a:p>
                      <a:pPr algn="ctr"/>
                      <a:r>
                        <a:rPr lang="en-US" sz="3200" dirty="0" smtClean="0"/>
                        <a:t>4</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a:t>
                      </a:r>
                      <a:r>
                        <a:rPr lang="en-US" sz="3200" baseline="0" dirty="0" smtClean="0"/>
                        <a:t> </a:t>
                      </a: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r>
              <a:tr h="947444">
                <a:tc>
                  <a:txBody>
                    <a:bodyPr/>
                    <a:lstStyle/>
                    <a:p>
                      <a:pPr algn="ctr"/>
                      <a:r>
                        <a:rPr lang="en-US" sz="3200" dirty="0" smtClean="0"/>
                        <a:t>5</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A</a:t>
                      </a:r>
                      <a:endParaRPr lang="en-US" sz="3200" dirty="0"/>
                    </a:p>
                  </a:txBody>
                  <a:tcPr/>
                </a:tc>
              </a:tr>
            </a:tbl>
          </a:graphicData>
        </a:graphic>
      </p:graphicFrame>
      <p:sp>
        <p:nvSpPr>
          <p:cNvPr id="25659" name="TextBox 1"/>
          <p:cNvSpPr txBox="1">
            <a:spLocks noChangeArrowheads="1"/>
          </p:cNvSpPr>
          <p:nvPr/>
        </p:nvSpPr>
        <p:spPr bwMode="auto">
          <a:xfrm>
            <a:off x="4060825" y="34925"/>
            <a:ext cx="1008063" cy="579438"/>
          </a:xfrm>
          <a:prstGeom prst="rect">
            <a:avLst/>
          </a:prstGeom>
          <a:noFill/>
          <a:ln w="9525">
            <a:noFill/>
            <a:miter lim="800000"/>
            <a:headEnd/>
            <a:tailEnd/>
          </a:ln>
        </p:spPr>
        <p:txBody>
          <a:bodyPr wrap="none">
            <a:prstTxWarp prst="textNoShape">
              <a:avLst/>
            </a:prstTxWarp>
            <a:spAutoFit/>
          </a:bodyPr>
          <a:lstStyle/>
          <a:p>
            <a:r>
              <a:rPr lang="en-US" sz="3200">
                <a:latin typeface="Calibri" pitchFamily="-72" charset="0"/>
              </a:rPr>
              <a:t>1915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26625" name="Title 1"/>
          <p:cNvSpPr>
            <a:spLocks noGrp="1"/>
          </p:cNvSpPr>
          <p:nvPr>
            <p:ph type="title"/>
          </p:nvPr>
        </p:nvSpPr>
        <p:spPr/>
        <p:txBody>
          <a:bodyPr/>
          <a:lstStyle/>
          <a:p>
            <a:pPr eaLnBrk="1" hangingPunct="1"/>
            <a:r>
              <a:rPr lang="en-US" smtClean="0"/>
              <a:t>1940</a:t>
            </a:r>
          </a:p>
        </p:txBody>
      </p:sp>
      <p:sp>
        <p:nvSpPr>
          <p:cNvPr id="26626" name="Content Placeholder 2"/>
          <p:cNvSpPr>
            <a:spLocks noGrp="1"/>
          </p:cNvSpPr>
          <p:nvPr>
            <p:ph idx="1"/>
          </p:nvPr>
        </p:nvSpPr>
        <p:spPr/>
        <p:txBody>
          <a:bodyPr/>
          <a:lstStyle/>
          <a:p>
            <a:pPr eaLnBrk="1" hangingPunct="1"/>
            <a:r>
              <a:rPr lang="en-US" smtClean="0"/>
              <a:t>Change 5 young trees to adolescents</a:t>
            </a:r>
          </a:p>
          <a:p>
            <a:pPr eaLnBrk="1" hangingPunct="1"/>
            <a:endParaRPr lang="en-US" smtClean="0"/>
          </a:p>
          <a:p>
            <a:pPr eaLnBrk="1" hangingPunct="1"/>
            <a:r>
              <a:rPr lang="en-US" smtClean="0"/>
              <a:t>Add 15 young trees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820738"/>
          <a:ext cx="8024812" cy="5684837"/>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947444">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947444">
                <a:tc>
                  <a:txBody>
                    <a:bodyPr/>
                    <a:lstStyle/>
                    <a:p>
                      <a:pPr algn="ctr"/>
                      <a:r>
                        <a:rPr lang="en-US" sz="3200" dirty="0" smtClean="0"/>
                        <a:t>1</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 A y</a:t>
                      </a:r>
                    </a:p>
                  </a:txBody>
                  <a:tcPr/>
                </a:tc>
                <a:tc>
                  <a:txBody>
                    <a:bodyPr/>
                    <a:lstStyle/>
                    <a:p>
                      <a:pPr algn="ctr"/>
                      <a:r>
                        <a:rPr lang="en-US" sz="3200" dirty="0" smtClean="0"/>
                        <a:t>y y</a:t>
                      </a:r>
                      <a:endParaRPr lang="en-US" sz="3200" dirty="0"/>
                    </a:p>
                  </a:txBody>
                  <a:tcPr/>
                </a:tc>
              </a:tr>
              <a:tr h="947444">
                <a:tc>
                  <a:txBody>
                    <a:bodyPr/>
                    <a:lstStyle/>
                    <a:p>
                      <a:pPr algn="ctr"/>
                      <a:r>
                        <a:rPr lang="en-US" sz="3200" dirty="0" smtClean="0"/>
                        <a:t>2</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A</a:t>
                      </a:r>
                      <a:r>
                        <a:rPr lang="en-US" sz="3200" baseline="0" dirty="0" smtClean="0"/>
                        <a:t>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a:t>
                      </a:r>
                      <a:endParaRPr lang="en-US" sz="3200" dirty="0"/>
                    </a:p>
                  </a:txBody>
                  <a:tcPr/>
                </a:tc>
              </a:tr>
              <a:tr h="947444">
                <a:tc>
                  <a:txBody>
                    <a:bodyPr/>
                    <a:lstStyle/>
                    <a:p>
                      <a:pPr algn="ctr"/>
                      <a:r>
                        <a:rPr lang="en-US" sz="3200" dirty="0" smtClean="0"/>
                        <a:t>3</a:t>
                      </a:r>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A</a:t>
                      </a:r>
                      <a:endParaRPr lang="en-US" sz="3200" dirty="0"/>
                    </a:p>
                  </a:txBody>
                  <a:tcPr/>
                </a:tc>
              </a:tr>
              <a:tr h="947444">
                <a:tc>
                  <a:txBody>
                    <a:bodyPr/>
                    <a:lstStyle/>
                    <a:p>
                      <a:pPr algn="ctr"/>
                      <a:r>
                        <a:rPr lang="en-US" sz="3200" dirty="0" smtClean="0"/>
                        <a:t>4</a:t>
                      </a:r>
                      <a:endParaRPr lang="en-US" sz="3200" dirty="0"/>
                    </a:p>
                  </a:txBody>
                  <a:tcPr/>
                </a:tc>
                <a:tc>
                  <a:txBody>
                    <a:bodyPr/>
                    <a:lstStyle/>
                    <a:p>
                      <a:pPr algn="ctr"/>
                      <a:r>
                        <a:rPr lang="en-US" sz="3200" dirty="0" smtClean="0"/>
                        <a:t>M A y</a:t>
                      </a:r>
                      <a:endParaRPr lang="en-US" sz="3200" dirty="0"/>
                    </a:p>
                  </a:txBody>
                  <a:tcPr/>
                </a:tc>
                <a:tc>
                  <a:txBody>
                    <a:bodyPr/>
                    <a:lstStyle/>
                    <a:p>
                      <a:pPr algn="ctr"/>
                      <a:r>
                        <a:rPr lang="en-US" sz="3200" dirty="0" smtClean="0"/>
                        <a:t>A</a:t>
                      </a:r>
                      <a:r>
                        <a:rPr lang="en-US" sz="3200" baseline="0" dirty="0" smtClean="0"/>
                        <a:t> </a:t>
                      </a:r>
                      <a:r>
                        <a:rPr lang="en-US" sz="3200" dirty="0" smtClean="0"/>
                        <a:t>y</a:t>
                      </a:r>
                      <a:endParaRPr lang="en-US" sz="3200" dirty="0"/>
                    </a:p>
                  </a:txBody>
                  <a:tcPr/>
                </a:tc>
                <a:tc>
                  <a:txBody>
                    <a:bodyPr/>
                    <a:lstStyle/>
                    <a:p>
                      <a:pPr algn="ctr"/>
                      <a:r>
                        <a:rPr lang="en-US" sz="3200" dirty="0" smtClean="0"/>
                        <a:t>y 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y y</a:t>
                      </a:r>
                      <a:endParaRPr lang="en-US" sz="3200" dirty="0"/>
                    </a:p>
                  </a:txBody>
                  <a:tcPr/>
                </a:tc>
                <a:tc>
                  <a:txBody>
                    <a:bodyPr/>
                    <a:lstStyle/>
                    <a:p>
                      <a:pPr algn="ctr"/>
                      <a:r>
                        <a:rPr lang="en-US" sz="3200" dirty="0" smtClean="0"/>
                        <a:t>y y</a:t>
                      </a:r>
                      <a:endParaRPr lang="en-US" sz="3200" dirty="0"/>
                    </a:p>
                  </a:txBody>
                  <a:tcPr/>
                </a:tc>
              </a:tr>
              <a:tr h="947444">
                <a:tc>
                  <a:txBody>
                    <a:bodyPr/>
                    <a:lstStyle/>
                    <a:p>
                      <a:pPr algn="ctr"/>
                      <a:r>
                        <a:rPr lang="en-US" sz="3200" dirty="0" smtClean="0"/>
                        <a:t>5</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baseline="0" dirty="0" smtClean="0"/>
                        <a:t>y y</a:t>
                      </a:r>
                      <a:endParaRPr lang="en-US" sz="3200" dirty="0"/>
                    </a:p>
                  </a:txBody>
                  <a:tcPr/>
                </a:tc>
                <a:tc>
                  <a:txBody>
                    <a:bodyPr/>
                    <a:lstStyle/>
                    <a:p>
                      <a:pPr algn="ctr"/>
                      <a:r>
                        <a:rPr lang="en-US" sz="3200" dirty="0" smtClean="0"/>
                        <a:t>y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A</a:t>
                      </a:r>
                      <a:endParaRPr lang="en-US" sz="3200" dirty="0"/>
                    </a:p>
                  </a:txBody>
                  <a:tcPr/>
                </a:tc>
              </a:tr>
            </a:tbl>
          </a:graphicData>
        </a:graphic>
      </p:graphicFrame>
      <p:sp>
        <p:nvSpPr>
          <p:cNvPr id="27707" name="TextBox 1"/>
          <p:cNvSpPr txBox="1">
            <a:spLocks noChangeArrowheads="1"/>
          </p:cNvSpPr>
          <p:nvPr/>
        </p:nvSpPr>
        <p:spPr bwMode="auto">
          <a:xfrm>
            <a:off x="4138613" y="0"/>
            <a:ext cx="1008062" cy="579438"/>
          </a:xfrm>
          <a:prstGeom prst="rect">
            <a:avLst/>
          </a:prstGeom>
          <a:noFill/>
          <a:ln w="9525">
            <a:noFill/>
            <a:miter lim="800000"/>
            <a:headEnd/>
            <a:tailEnd/>
          </a:ln>
        </p:spPr>
        <p:txBody>
          <a:bodyPr wrap="none">
            <a:prstTxWarp prst="textNoShape">
              <a:avLst/>
            </a:prstTxWarp>
            <a:spAutoFit/>
          </a:bodyPr>
          <a:lstStyle/>
          <a:p>
            <a:r>
              <a:rPr lang="en-US" sz="3200">
                <a:latin typeface="Calibri" pitchFamily="-72" charset="0"/>
              </a:rPr>
              <a:t>1940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28673" name="Title 1"/>
          <p:cNvSpPr>
            <a:spLocks noGrp="1"/>
          </p:cNvSpPr>
          <p:nvPr>
            <p:ph type="title"/>
          </p:nvPr>
        </p:nvSpPr>
        <p:spPr/>
        <p:txBody>
          <a:bodyPr/>
          <a:lstStyle/>
          <a:p>
            <a:pPr eaLnBrk="1" hangingPunct="1"/>
            <a:r>
              <a:rPr lang="en-US" smtClean="0"/>
              <a:t>1970</a:t>
            </a:r>
          </a:p>
        </p:txBody>
      </p:sp>
      <p:sp>
        <p:nvSpPr>
          <p:cNvPr id="28674" name="Content Placeholder 2"/>
          <p:cNvSpPr>
            <a:spLocks noGrp="1"/>
          </p:cNvSpPr>
          <p:nvPr>
            <p:ph idx="1"/>
          </p:nvPr>
        </p:nvSpPr>
        <p:spPr/>
        <p:txBody>
          <a:bodyPr/>
          <a:lstStyle/>
          <a:p>
            <a:pPr eaLnBrk="1" hangingPunct="1"/>
            <a:r>
              <a:rPr lang="en-US" smtClean="0"/>
              <a:t>Change 7 young to adolescents</a:t>
            </a:r>
          </a:p>
          <a:p>
            <a:pPr eaLnBrk="1" hangingPunct="1"/>
            <a:endParaRPr lang="en-US" smtClean="0"/>
          </a:p>
          <a:p>
            <a:pPr eaLnBrk="1" hangingPunct="1"/>
            <a:r>
              <a:rPr lang="en-US" smtClean="0"/>
              <a:t>Add 15 young trees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820738"/>
          <a:ext cx="8024812" cy="5684837"/>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947444">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947444">
                <a:tc>
                  <a:txBody>
                    <a:bodyPr/>
                    <a:lstStyle/>
                    <a:p>
                      <a:pPr algn="ctr"/>
                      <a:r>
                        <a:rPr lang="en-US" sz="3200" dirty="0" smtClean="0"/>
                        <a:t>1</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M A y</a:t>
                      </a:r>
                    </a:p>
                  </a:txBody>
                  <a:tcPr/>
                </a:tc>
                <a:tc>
                  <a:txBody>
                    <a:bodyPr/>
                    <a:lstStyle/>
                    <a:p>
                      <a:pPr algn="ctr"/>
                      <a:r>
                        <a:rPr lang="en-US" sz="3200" dirty="0" smtClean="0"/>
                        <a:t>y y</a:t>
                      </a:r>
                      <a:endParaRPr lang="en-US" sz="3200" dirty="0"/>
                    </a:p>
                  </a:txBody>
                  <a:tcPr/>
                </a:tc>
              </a:tr>
              <a:tr h="947444">
                <a:tc>
                  <a:txBody>
                    <a:bodyPr/>
                    <a:lstStyle/>
                    <a:p>
                      <a:pPr algn="ctr"/>
                      <a:r>
                        <a:rPr lang="en-US" sz="3200" dirty="0" smtClean="0"/>
                        <a:t>2</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a:t>
                      </a:r>
                      <a:r>
                        <a:rPr lang="en-US" sz="3200" baseline="0" dirty="0" smtClean="0"/>
                        <a:t> A</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r>
              <a:tr h="947444">
                <a:tc>
                  <a:txBody>
                    <a:bodyPr/>
                    <a:lstStyle/>
                    <a:p>
                      <a:pPr algn="ctr"/>
                      <a:r>
                        <a:rPr lang="en-US" sz="3200" dirty="0" smtClean="0"/>
                        <a:t>3</a:t>
                      </a:r>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A y</a:t>
                      </a:r>
                      <a:endParaRPr lang="en-US" sz="3200" dirty="0"/>
                    </a:p>
                  </a:txBody>
                  <a:tcPr/>
                </a:tc>
              </a:tr>
              <a:tr h="947444">
                <a:tc>
                  <a:txBody>
                    <a:bodyPr/>
                    <a:lstStyle/>
                    <a:p>
                      <a:pPr algn="ctr"/>
                      <a:r>
                        <a:rPr lang="en-US" sz="3200" dirty="0" smtClean="0"/>
                        <a:t>4</a:t>
                      </a:r>
                      <a:endParaRPr lang="en-US" sz="3200" dirty="0"/>
                    </a:p>
                  </a:txBody>
                  <a:tcPr/>
                </a:tc>
                <a:tc>
                  <a:txBody>
                    <a:bodyPr/>
                    <a:lstStyle/>
                    <a:p>
                      <a:pPr algn="ctr"/>
                      <a:r>
                        <a:rPr lang="en-US" sz="3200" dirty="0" smtClean="0"/>
                        <a:t>M A y</a:t>
                      </a:r>
                      <a:endParaRPr lang="en-US" sz="3200" dirty="0"/>
                    </a:p>
                  </a:txBody>
                  <a:tcPr/>
                </a:tc>
                <a:tc>
                  <a:txBody>
                    <a:bodyPr/>
                    <a:lstStyle/>
                    <a:p>
                      <a:pPr algn="ctr"/>
                      <a:r>
                        <a:rPr lang="en-US" sz="3200" dirty="0" smtClean="0"/>
                        <a:t>A</a:t>
                      </a:r>
                      <a:r>
                        <a:rPr lang="en-US" sz="3200" baseline="0" dirty="0" smtClean="0"/>
                        <a:t> </a:t>
                      </a:r>
                      <a:r>
                        <a:rPr lang="en-US" sz="3200" dirty="0" smtClean="0"/>
                        <a:t>y y</a:t>
                      </a:r>
                      <a:endParaRPr lang="en-US" sz="3200" dirty="0"/>
                    </a:p>
                  </a:txBody>
                  <a:tcPr/>
                </a:tc>
                <a:tc>
                  <a:txBody>
                    <a:bodyPr/>
                    <a:lstStyle/>
                    <a:p>
                      <a:pPr algn="ctr"/>
                      <a:r>
                        <a:rPr lang="en-US" sz="3200" dirty="0" smtClean="0"/>
                        <a:t>y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Y A</a:t>
                      </a:r>
                      <a:endParaRPr lang="en-US" sz="3200" dirty="0"/>
                    </a:p>
                  </a:txBody>
                  <a:tcPr/>
                </a:tc>
                <a:tc>
                  <a:txBody>
                    <a:bodyPr/>
                    <a:lstStyle/>
                    <a:p>
                      <a:pPr algn="ctr"/>
                      <a:r>
                        <a:rPr lang="en-US" sz="3200" dirty="0" smtClean="0"/>
                        <a:t>y y</a:t>
                      </a:r>
                      <a:endParaRPr lang="en-US" sz="3200" dirty="0"/>
                    </a:p>
                  </a:txBody>
                  <a:tcPr/>
                </a:tc>
              </a:tr>
              <a:tr h="947444">
                <a:tc>
                  <a:txBody>
                    <a:bodyPr/>
                    <a:lstStyle/>
                    <a:p>
                      <a:pPr algn="ctr"/>
                      <a:r>
                        <a:rPr lang="en-US" sz="3200" dirty="0" smtClean="0"/>
                        <a:t>5</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baseline="0" dirty="0" smtClean="0"/>
                        <a:t>y y</a:t>
                      </a:r>
                      <a:endParaRPr lang="en-US" sz="3200" dirty="0"/>
                    </a:p>
                  </a:txBody>
                  <a:tcPr/>
                </a:tc>
                <a:tc>
                  <a:txBody>
                    <a:bodyPr/>
                    <a:lstStyle/>
                    <a:p>
                      <a:pPr algn="ctr"/>
                      <a:r>
                        <a:rPr lang="en-US" sz="3200" dirty="0" smtClean="0"/>
                        <a:t>y A</a:t>
                      </a:r>
                      <a:endParaRPr lang="en-US" sz="3200" dirty="0"/>
                    </a:p>
                  </a:txBody>
                  <a:tcPr/>
                </a:tc>
                <a:tc>
                  <a:txBody>
                    <a:bodyPr/>
                    <a:lstStyle/>
                    <a:p>
                      <a:pPr algn="ctr"/>
                      <a:r>
                        <a:rPr lang="en-US" sz="3200" dirty="0" smtClean="0"/>
                        <a:t>A A</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y</a:t>
                      </a:r>
                      <a:endParaRPr lang="en-US" sz="3200" dirty="0"/>
                    </a:p>
                  </a:txBody>
                  <a:tcPr/>
                </a:tc>
              </a:tr>
            </a:tbl>
          </a:graphicData>
        </a:graphic>
      </p:graphicFrame>
      <p:sp>
        <p:nvSpPr>
          <p:cNvPr id="29755" name="TextBox 1"/>
          <p:cNvSpPr txBox="1">
            <a:spLocks noChangeArrowheads="1"/>
          </p:cNvSpPr>
          <p:nvPr/>
        </p:nvSpPr>
        <p:spPr bwMode="auto">
          <a:xfrm>
            <a:off x="4138613" y="0"/>
            <a:ext cx="1008062" cy="579438"/>
          </a:xfrm>
          <a:prstGeom prst="rect">
            <a:avLst/>
          </a:prstGeom>
          <a:noFill/>
          <a:ln w="9525">
            <a:noFill/>
            <a:miter lim="800000"/>
            <a:headEnd/>
            <a:tailEnd/>
          </a:ln>
        </p:spPr>
        <p:txBody>
          <a:bodyPr wrap="none">
            <a:prstTxWarp prst="textNoShape">
              <a:avLst/>
            </a:prstTxWarp>
            <a:spAutoFit/>
          </a:bodyPr>
          <a:lstStyle/>
          <a:p>
            <a:r>
              <a:rPr lang="en-US" sz="3200">
                <a:latin typeface="Calibri" pitchFamily="-72" charset="0"/>
              </a:rPr>
              <a:t>1970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30721" name="Title 1"/>
          <p:cNvSpPr>
            <a:spLocks noGrp="1"/>
          </p:cNvSpPr>
          <p:nvPr>
            <p:ph type="title"/>
          </p:nvPr>
        </p:nvSpPr>
        <p:spPr/>
        <p:txBody>
          <a:bodyPr/>
          <a:lstStyle/>
          <a:p>
            <a:pPr eaLnBrk="1" hangingPunct="1"/>
            <a:r>
              <a:rPr lang="en-US" smtClean="0"/>
              <a:t>2001</a:t>
            </a:r>
          </a:p>
        </p:txBody>
      </p:sp>
      <p:sp>
        <p:nvSpPr>
          <p:cNvPr id="30722" name="Content Placeholder 2"/>
          <p:cNvSpPr>
            <a:spLocks noGrp="1"/>
          </p:cNvSpPr>
          <p:nvPr>
            <p:ph idx="1"/>
          </p:nvPr>
        </p:nvSpPr>
        <p:spPr/>
        <p:txBody>
          <a:bodyPr/>
          <a:lstStyle/>
          <a:p>
            <a:pPr eaLnBrk="1" hangingPunct="1"/>
            <a:r>
              <a:rPr lang="en-US" smtClean="0"/>
              <a:t>Change 3 adolescent trees to mature.</a:t>
            </a:r>
          </a:p>
          <a:p>
            <a:pPr eaLnBrk="1" hangingPunct="1"/>
            <a:endParaRPr lang="en-US" smtClean="0"/>
          </a:p>
          <a:p>
            <a:pPr eaLnBrk="1" hangingPunct="1"/>
            <a:r>
              <a:rPr lang="en-US" smtClean="0"/>
              <a:t>Change 8 from young to adolescent.</a:t>
            </a:r>
          </a:p>
          <a:p>
            <a:pPr eaLnBrk="1" hangingPunct="1"/>
            <a:endParaRPr lang="en-US" smtClean="0"/>
          </a:p>
          <a:p>
            <a:pPr eaLnBrk="1" hangingPunct="1"/>
            <a:r>
              <a:rPr lang="en-US" smtClean="0"/>
              <a:t>Add 20 young.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35841" name="Title 1"/>
          <p:cNvSpPr>
            <a:spLocks noGrp="1"/>
          </p:cNvSpPr>
          <p:nvPr>
            <p:ph type="title"/>
          </p:nvPr>
        </p:nvSpPr>
        <p:spPr/>
        <p:txBody>
          <a:bodyPr/>
          <a:lstStyle/>
          <a:p>
            <a:pPr eaLnBrk="1" hangingPunct="1"/>
            <a:r>
              <a:rPr lang="en-US" sz="4000" smtClean="0"/>
              <a:t>Ground fire-when fire is burning below the surface.</a:t>
            </a:r>
          </a:p>
        </p:txBody>
      </p:sp>
      <p:pic>
        <p:nvPicPr>
          <p:cNvPr id="35842" name="Content Placeholder 5"/>
          <p:cNvPicPr>
            <a:picLocks noGrp="1" noChangeAspect="1"/>
          </p:cNvPicPr>
          <p:nvPr>
            <p:ph idx="1"/>
          </p:nvPr>
        </p:nvPicPr>
        <p:blipFill>
          <a:blip r:embed="rId2"/>
          <a:srcRect/>
          <a:stretch>
            <a:fillRect/>
          </a:stretch>
        </p:blipFill>
        <p:spPr>
          <a:xfrm>
            <a:off x="947738" y="1866900"/>
            <a:ext cx="6762750" cy="45148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88963" y="820738"/>
          <a:ext cx="8024812" cy="5684837"/>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947444">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947444">
                <a:tc>
                  <a:txBody>
                    <a:bodyPr/>
                    <a:lstStyle/>
                    <a:p>
                      <a:pPr algn="ctr"/>
                      <a:r>
                        <a:rPr lang="en-US" sz="3200" dirty="0" smtClean="0"/>
                        <a:t>1</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A y</a:t>
                      </a:r>
                      <a:endParaRPr lang="en-US" sz="3200" dirty="0"/>
                    </a:p>
                  </a:txBody>
                  <a:tcPr/>
                </a:tc>
                <a:tc>
                  <a:txBody>
                    <a:bodyPr/>
                    <a:lstStyle/>
                    <a:p>
                      <a:pPr algn="ctr"/>
                      <a:r>
                        <a:rPr lang="en-US" sz="3200" dirty="0" smtClean="0"/>
                        <a:t>M A y</a:t>
                      </a:r>
                    </a:p>
                  </a:txBody>
                  <a:tcPr/>
                </a:tc>
                <a:tc>
                  <a:txBody>
                    <a:bodyPr/>
                    <a:lstStyle/>
                    <a:p>
                      <a:pPr algn="ctr"/>
                      <a:r>
                        <a:rPr lang="en-US" sz="3200" dirty="0" smtClean="0"/>
                        <a:t>y y</a:t>
                      </a:r>
                      <a:endParaRPr lang="en-US" sz="3200" dirty="0"/>
                    </a:p>
                  </a:txBody>
                  <a:tcPr/>
                </a:tc>
              </a:tr>
              <a:tr h="947444">
                <a:tc>
                  <a:txBody>
                    <a:bodyPr/>
                    <a:lstStyle/>
                    <a:p>
                      <a:pPr algn="ctr"/>
                      <a:r>
                        <a:rPr lang="en-US" sz="3200" dirty="0" smtClean="0"/>
                        <a:t>2</a:t>
                      </a:r>
                      <a:endParaRPr lang="en-US" sz="3200" dirty="0"/>
                    </a:p>
                  </a:txBody>
                  <a:tcPr/>
                </a:tc>
                <a:tc>
                  <a:txBody>
                    <a:bodyPr/>
                    <a:lstStyle/>
                    <a:p>
                      <a:pPr algn="ctr"/>
                      <a:r>
                        <a:rPr lang="en-US" sz="3200" dirty="0" smtClean="0"/>
                        <a:t>M A y</a:t>
                      </a:r>
                      <a:endParaRPr lang="en-US" sz="3200" dirty="0"/>
                    </a:p>
                  </a:txBody>
                  <a:tcPr/>
                </a:tc>
                <a:tc>
                  <a:txBody>
                    <a:bodyPr/>
                    <a:lstStyle/>
                    <a:p>
                      <a:pPr algn="ctr"/>
                      <a:r>
                        <a:rPr lang="en-US" sz="3200" dirty="0" smtClean="0"/>
                        <a:t>A</a:t>
                      </a:r>
                      <a:r>
                        <a:rPr lang="en-US" sz="3200" baseline="0" dirty="0" smtClean="0"/>
                        <a:t> A y</a:t>
                      </a:r>
                      <a:endParaRPr lang="en-US" sz="3200" dirty="0"/>
                    </a:p>
                  </a:txBody>
                  <a:tcPr/>
                </a:tc>
                <a:tc>
                  <a:txBody>
                    <a:bodyPr/>
                    <a:lstStyle/>
                    <a:p>
                      <a:pPr algn="ctr"/>
                      <a:r>
                        <a:rPr lang="en-US" sz="3200" dirty="0" smtClean="0"/>
                        <a:t>A A y</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M y y</a:t>
                      </a:r>
                      <a:endParaRPr lang="en-US" sz="3200" dirty="0"/>
                    </a:p>
                  </a:txBody>
                  <a:tcPr/>
                </a:tc>
              </a:tr>
              <a:tr h="947444">
                <a:tc>
                  <a:txBody>
                    <a:bodyPr/>
                    <a:lstStyle/>
                    <a:p>
                      <a:pPr algn="ctr"/>
                      <a:r>
                        <a:rPr lang="en-US" sz="3200" dirty="0" smtClean="0"/>
                        <a:t>3</a:t>
                      </a:r>
                    </a:p>
                  </a:txBody>
                  <a:tcPr/>
                </a:tc>
                <a:tc>
                  <a:txBody>
                    <a:bodyPr/>
                    <a:lstStyle/>
                    <a:p>
                      <a:pPr algn="ctr"/>
                      <a:r>
                        <a:rPr lang="en-US" sz="3200" dirty="0" smtClean="0"/>
                        <a:t>A y y</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M y</a:t>
                      </a:r>
                      <a:endParaRPr lang="en-US" sz="3200" dirty="0"/>
                    </a:p>
                  </a:txBody>
                  <a:tcPr/>
                </a:tc>
                <a:tc>
                  <a:txBody>
                    <a:bodyPr/>
                    <a:lstStyle/>
                    <a:p>
                      <a:pPr algn="ctr"/>
                      <a:r>
                        <a:rPr lang="en-US" sz="3200" dirty="0" smtClean="0"/>
                        <a:t>A A y</a:t>
                      </a:r>
                      <a:endParaRPr lang="en-US" sz="3200" dirty="0"/>
                    </a:p>
                  </a:txBody>
                  <a:tcPr/>
                </a:tc>
              </a:tr>
              <a:tr h="947444">
                <a:tc>
                  <a:txBody>
                    <a:bodyPr/>
                    <a:lstStyle/>
                    <a:p>
                      <a:pPr algn="ctr"/>
                      <a:r>
                        <a:rPr lang="en-US" sz="3200" dirty="0" smtClean="0"/>
                        <a:t>4</a:t>
                      </a:r>
                      <a:endParaRPr lang="en-US" sz="3200" dirty="0"/>
                    </a:p>
                  </a:txBody>
                  <a:tcPr/>
                </a:tc>
                <a:tc>
                  <a:txBody>
                    <a:bodyPr/>
                    <a:lstStyle/>
                    <a:p>
                      <a:pPr algn="ctr"/>
                      <a:r>
                        <a:rPr lang="en-US" sz="3200" dirty="0" smtClean="0"/>
                        <a:t>M A y</a:t>
                      </a:r>
                      <a:endParaRPr lang="en-US" sz="3200" dirty="0"/>
                    </a:p>
                  </a:txBody>
                  <a:tcPr/>
                </a:tc>
                <a:tc>
                  <a:txBody>
                    <a:bodyPr/>
                    <a:lstStyle/>
                    <a:p>
                      <a:pPr algn="ctr"/>
                      <a:r>
                        <a:rPr lang="en-US" sz="3200" dirty="0" smtClean="0"/>
                        <a:t>A</a:t>
                      </a:r>
                      <a:r>
                        <a:rPr lang="en-US" sz="3200" baseline="0" dirty="0" smtClean="0"/>
                        <a:t> A</a:t>
                      </a:r>
                      <a:r>
                        <a:rPr lang="en-US" sz="3200" dirty="0" smtClean="0"/>
                        <a:t> y</a:t>
                      </a:r>
                      <a:endParaRPr lang="en-US" sz="3200" dirty="0"/>
                    </a:p>
                  </a:txBody>
                  <a:tcPr/>
                </a:tc>
                <a:tc>
                  <a:txBody>
                    <a:bodyPr/>
                    <a:lstStyle/>
                    <a:p>
                      <a:pPr algn="ctr"/>
                      <a:r>
                        <a:rPr lang="en-US" sz="3200" dirty="0" smtClean="0"/>
                        <a:t>A y y </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dirty="0" smtClean="0"/>
                        <a:t>A A y</a:t>
                      </a:r>
                      <a:endParaRPr lang="en-US" sz="3200" dirty="0"/>
                    </a:p>
                  </a:txBody>
                  <a:tcPr/>
                </a:tc>
                <a:tc>
                  <a:txBody>
                    <a:bodyPr/>
                    <a:lstStyle/>
                    <a:p>
                      <a:pPr algn="ctr"/>
                      <a:r>
                        <a:rPr lang="en-US" sz="3200" dirty="0" smtClean="0"/>
                        <a:t>y y y</a:t>
                      </a:r>
                      <a:endParaRPr lang="en-US" sz="3200" dirty="0"/>
                    </a:p>
                  </a:txBody>
                  <a:tcPr/>
                </a:tc>
              </a:tr>
              <a:tr h="947444">
                <a:tc>
                  <a:txBody>
                    <a:bodyPr/>
                    <a:lstStyle/>
                    <a:p>
                      <a:pPr algn="ctr"/>
                      <a:r>
                        <a:rPr lang="en-US" sz="3200" dirty="0" smtClean="0"/>
                        <a:t>5</a:t>
                      </a:r>
                      <a:endParaRPr lang="en-US" sz="3200" dirty="0"/>
                    </a:p>
                  </a:txBody>
                  <a:tcPr/>
                </a:tc>
                <a:tc>
                  <a:txBody>
                    <a:bodyPr/>
                    <a:lstStyle/>
                    <a:p>
                      <a:pPr algn="ctr"/>
                      <a:r>
                        <a:rPr lang="en-US" sz="3200" dirty="0" smtClean="0"/>
                        <a:t>A y y</a:t>
                      </a:r>
                      <a:endParaRPr lang="en-US" sz="3200" dirty="0"/>
                    </a:p>
                  </a:txBody>
                  <a:tcPr/>
                </a:tc>
                <a:tc>
                  <a:txBody>
                    <a:bodyPr/>
                    <a:lstStyle/>
                    <a:p>
                      <a:pPr algn="ctr"/>
                      <a:r>
                        <a:rPr lang="en-US" sz="3200" baseline="0" dirty="0" smtClean="0"/>
                        <a:t>A y y</a:t>
                      </a:r>
                      <a:endParaRPr lang="en-US" sz="3200" dirty="0"/>
                    </a:p>
                  </a:txBody>
                  <a:tcPr/>
                </a:tc>
                <a:tc>
                  <a:txBody>
                    <a:bodyPr/>
                    <a:lstStyle/>
                    <a:p>
                      <a:pPr algn="ctr"/>
                      <a:r>
                        <a:rPr lang="en-US" sz="3200" dirty="0" smtClean="0"/>
                        <a:t>y A y</a:t>
                      </a:r>
                      <a:endParaRPr lang="en-US" sz="3200" dirty="0"/>
                    </a:p>
                  </a:txBody>
                  <a:tcPr/>
                </a:tc>
                <a:tc>
                  <a:txBody>
                    <a:bodyPr/>
                    <a:lstStyle/>
                    <a:p>
                      <a:pPr algn="ctr"/>
                      <a:r>
                        <a:rPr lang="en-US" sz="3200" dirty="0" smtClean="0"/>
                        <a:t>A A</a:t>
                      </a:r>
                      <a:endParaRPr lang="en-US" sz="3200" dirty="0"/>
                    </a:p>
                  </a:txBody>
                  <a:tcPr/>
                </a:tc>
                <a:tc>
                  <a:txBody>
                    <a:bodyPr/>
                    <a:lstStyle/>
                    <a:p>
                      <a:pPr algn="ctr"/>
                      <a:r>
                        <a:rPr lang="en-US" sz="3200" dirty="0" smtClean="0"/>
                        <a:t>M y y</a:t>
                      </a:r>
                      <a:endParaRPr lang="en-US" sz="3200" dirty="0"/>
                    </a:p>
                  </a:txBody>
                  <a:tcPr/>
                </a:tc>
                <a:tc>
                  <a:txBody>
                    <a:bodyPr/>
                    <a:lstStyle/>
                    <a:p>
                      <a:pPr algn="ctr"/>
                      <a:r>
                        <a:rPr lang="en-US" sz="3200" dirty="0" smtClean="0"/>
                        <a:t>A A y</a:t>
                      </a:r>
                      <a:endParaRPr lang="en-US" sz="3200" dirty="0"/>
                    </a:p>
                  </a:txBody>
                  <a:tcPr/>
                </a:tc>
              </a:tr>
            </a:tbl>
          </a:graphicData>
        </a:graphic>
      </p:graphicFrame>
      <p:sp>
        <p:nvSpPr>
          <p:cNvPr id="31803" name="TextBox 1"/>
          <p:cNvSpPr txBox="1">
            <a:spLocks noChangeArrowheads="1"/>
          </p:cNvSpPr>
          <p:nvPr/>
        </p:nvSpPr>
        <p:spPr bwMode="auto">
          <a:xfrm>
            <a:off x="4138613" y="0"/>
            <a:ext cx="1008062" cy="579438"/>
          </a:xfrm>
          <a:prstGeom prst="rect">
            <a:avLst/>
          </a:prstGeom>
          <a:noFill/>
          <a:ln w="9525">
            <a:noFill/>
            <a:miter lim="800000"/>
            <a:headEnd/>
            <a:tailEnd/>
          </a:ln>
        </p:spPr>
        <p:txBody>
          <a:bodyPr wrap="none">
            <a:prstTxWarp prst="textNoShape">
              <a:avLst/>
            </a:prstTxWarp>
            <a:spAutoFit/>
          </a:bodyPr>
          <a:lstStyle/>
          <a:p>
            <a:r>
              <a:rPr lang="en-US" sz="3200">
                <a:latin typeface="Calibri" pitchFamily="-72" charset="0"/>
              </a:rPr>
              <a:t>2001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32769" name="Title 1"/>
          <p:cNvSpPr>
            <a:spLocks noGrp="1"/>
          </p:cNvSpPr>
          <p:nvPr>
            <p:ph type="title"/>
          </p:nvPr>
        </p:nvSpPr>
        <p:spPr/>
        <p:txBody>
          <a:bodyPr/>
          <a:lstStyle/>
          <a:p>
            <a:pPr eaLnBrk="1" hangingPunct="1"/>
            <a:r>
              <a:rPr lang="en-US" smtClean="0"/>
              <a:t>2002</a:t>
            </a:r>
          </a:p>
        </p:txBody>
      </p:sp>
      <p:sp>
        <p:nvSpPr>
          <p:cNvPr id="32770" name="Content Placeholder 2"/>
          <p:cNvSpPr>
            <a:spLocks noGrp="1"/>
          </p:cNvSpPr>
          <p:nvPr>
            <p:ph idx="1"/>
          </p:nvPr>
        </p:nvSpPr>
        <p:spPr/>
        <p:txBody>
          <a:bodyPr/>
          <a:lstStyle/>
          <a:p>
            <a:pPr eaLnBrk="1" hangingPunct="1"/>
            <a:r>
              <a:rPr lang="en-US" smtClean="0"/>
              <a:t>A group of campers does not properly put out their camp fire, and the wind blows the embers into the forest.  What kind of fire will sweep through the forest and why?</a:t>
            </a:r>
          </a:p>
          <a:p>
            <a:pPr lvl="1" eaLnBrk="1" hangingPunct="1"/>
            <a:r>
              <a:rPr lang="en-US" smtClean="0"/>
              <a:t>Address the following:</a:t>
            </a:r>
          </a:p>
          <a:p>
            <a:pPr lvl="1" eaLnBrk="1" hangingPunct="1"/>
            <a:r>
              <a:rPr lang="en-US" smtClean="0"/>
              <a:t>What will happen to the young trees?</a:t>
            </a:r>
          </a:p>
          <a:p>
            <a:pPr lvl="1" eaLnBrk="1" hangingPunct="1"/>
            <a:r>
              <a:rPr lang="en-US" smtClean="0"/>
              <a:t>What will happen to the adolescent trees?</a:t>
            </a:r>
          </a:p>
          <a:p>
            <a:pPr lvl="1" eaLnBrk="1" hangingPunct="1"/>
            <a:r>
              <a:rPr lang="en-US" smtClean="0"/>
              <a:t>What will happen to the mature trees?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57213" y="696913"/>
          <a:ext cx="8024812" cy="5767387"/>
        </p:xfrm>
        <a:graphic>
          <a:graphicData uri="http://schemas.openxmlformats.org/drawingml/2006/table">
            <a:tbl>
              <a:tblPr/>
              <a:tblGrid>
                <a:gridCol w="1146175"/>
                <a:gridCol w="1146175"/>
                <a:gridCol w="1146175"/>
                <a:gridCol w="1146175"/>
                <a:gridCol w="1147762"/>
                <a:gridCol w="1146175"/>
                <a:gridCol w="1146175"/>
              </a:tblGrid>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51" name="TextBox 1"/>
          <p:cNvSpPr txBox="1">
            <a:spLocks noChangeArrowheads="1"/>
          </p:cNvSpPr>
          <p:nvPr/>
        </p:nvSpPr>
        <p:spPr bwMode="auto">
          <a:xfrm>
            <a:off x="3914775" y="100013"/>
            <a:ext cx="1090613" cy="579437"/>
          </a:xfrm>
          <a:prstGeom prst="rect">
            <a:avLst/>
          </a:prstGeom>
          <a:noFill/>
          <a:ln w="9525">
            <a:noFill/>
            <a:miter lim="800000"/>
            <a:headEnd/>
            <a:tailEnd/>
          </a:ln>
        </p:spPr>
        <p:txBody>
          <a:bodyPr>
            <a:prstTxWarp prst="textNoShape">
              <a:avLst/>
            </a:prstTxWarp>
            <a:spAutoFit/>
          </a:bodyPr>
          <a:lstStyle/>
          <a:p>
            <a:r>
              <a:rPr lang="en-US" sz="3200">
                <a:latin typeface="Calibri" pitchFamily="-72" charset="0"/>
              </a:rPr>
              <a:t>2002</a:t>
            </a:r>
          </a:p>
        </p:txBody>
      </p:sp>
      <p:pic>
        <p:nvPicPr>
          <p:cNvPr id="33852" name="Picture 2"/>
          <p:cNvPicPr>
            <a:picLocks noChangeAspect="1"/>
          </p:cNvPicPr>
          <p:nvPr/>
        </p:nvPicPr>
        <p:blipFill>
          <a:blip r:embed="rId2"/>
          <a:srcRect/>
          <a:stretch>
            <a:fillRect/>
          </a:stretch>
        </p:blipFill>
        <p:spPr bwMode="auto">
          <a:xfrm>
            <a:off x="2755900" y="2960688"/>
            <a:ext cx="4421188" cy="3308350"/>
          </a:xfrm>
          <a:prstGeom prst="rect">
            <a:avLst/>
          </a:prstGeom>
          <a:noFill/>
          <a:ln w="9525">
            <a:noFill/>
            <a:miter lim="800000"/>
            <a:headEnd/>
            <a:tailEnd/>
          </a:ln>
        </p:spPr>
      </p:pic>
      <p:sp>
        <p:nvSpPr>
          <p:cNvPr id="33853" name="Rectangle 61"/>
          <p:cNvSpPr>
            <a:spLocks noChangeArrowheads="1"/>
          </p:cNvSpPr>
          <p:nvPr/>
        </p:nvSpPr>
        <p:spPr bwMode="auto">
          <a:xfrm>
            <a:off x="4452938" y="62690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34817" name="Title 1"/>
          <p:cNvSpPr>
            <a:spLocks noGrp="1"/>
          </p:cNvSpPr>
          <p:nvPr>
            <p:ph type="title"/>
          </p:nvPr>
        </p:nvSpPr>
        <p:spPr/>
        <p:txBody>
          <a:bodyPr/>
          <a:lstStyle/>
          <a:p>
            <a:pPr eaLnBrk="1" hangingPunct="1"/>
            <a:endParaRPr lang="en-US"/>
          </a:p>
        </p:txBody>
      </p:sp>
      <p:pic>
        <p:nvPicPr>
          <p:cNvPr id="34818" name="Content Placeholder 3"/>
          <p:cNvPicPr>
            <a:picLocks noGrp="1" noChangeAspect="1"/>
          </p:cNvPicPr>
          <p:nvPr>
            <p:ph idx="1"/>
          </p:nvPr>
        </p:nvPicPr>
        <p:blipFill>
          <a:blip r:embed="rId2"/>
          <a:srcRect/>
          <a:stretch>
            <a:fillRect/>
          </a:stretch>
        </p:blipFill>
        <p:spPr>
          <a:xfrm>
            <a:off x="1092200" y="1201738"/>
            <a:ext cx="5822950" cy="43481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BC</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Surface fire- small fire that burns grass and baby trees on forest floor</a:t>
            </a:r>
            <a:endParaRPr lang="en-US" dirty="0">
              <a:ea typeface="+mj-ea"/>
              <a:cs typeface="+mj-cs"/>
            </a:endParaRPr>
          </a:p>
        </p:txBody>
      </p:sp>
      <p:pic>
        <p:nvPicPr>
          <p:cNvPr id="36866" name="Picture 4"/>
          <p:cNvPicPr>
            <a:picLocks noChangeAspect="1"/>
          </p:cNvPicPr>
          <p:nvPr/>
        </p:nvPicPr>
        <p:blipFill>
          <a:blip r:embed="rId2"/>
          <a:srcRect/>
          <a:stretch>
            <a:fillRect/>
          </a:stretch>
        </p:blipFill>
        <p:spPr bwMode="auto">
          <a:xfrm>
            <a:off x="127000" y="3197225"/>
            <a:ext cx="5732463" cy="3236913"/>
          </a:xfrm>
          <a:prstGeom prst="rect">
            <a:avLst/>
          </a:prstGeom>
          <a:noFill/>
          <a:ln w="9525">
            <a:noFill/>
            <a:miter lim="800000"/>
            <a:headEnd/>
            <a:tailEnd/>
          </a:ln>
        </p:spPr>
      </p:pic>
      <p:pic>
        <p:nvPicPr>
          <p:cNvPr id="36867" name="Content Placeholder 3"/>
          <p:cNvPicPr>
            <a:picLocks noGrp="1" noChangeAspect="1"/>
          </p:cNvPicPr>
          <p:nvPr>
            <p:ph idx="1"/>
          </p:nvPr>
        </p:nvPicPr>
        <p:blipFill>
          <a:blip r:embed="rId3"/>
          <a:srcRect/>
          <a:stretch>
            <a:fillRect/>
          </a:stretch>
        </p:blipFill>
        <p:spPr>
          <a:xfrm>
            <a:off x="4365625" y="1417638"/>
            <a:ext cx="45339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BC</a:t>
            </a:r>
          </a:p>
        </p:txBody>
      </p:sp>
      <p:sp>
        <p:nvSpPr>
          <p:cNvPr id="2" name="Title 1"/>
          <p:cNvSpPr>
            <a:spLocks noGrp="1"/>
          </p:cNvSpPr>
          <p:nvPr>
            <p:ph type="title"/>
          </p:nvPr>
        </p:nvSpPr>
        <p:spPr>
          <a:xfrm>
            <a:off x="457200" y="449263"/>
            <a:ext cx="8229600" cy="1143000"/>
          </a:xfrm>
        </p:spPr>
        <p:txBody>
          <a:bodyPr rtlCol="0">
            <a:normAutofit fontScale="90000"/>
          </a:bodyPr>
          <a:lstStyle/>
          <a:p>
            <a:pPr eaLnBrk="1" fontAlgn="auto" hangingPunct="1">
              <a:spcAft>
                <a:spcPts val="0"/>
              </a:spcAft>
              <a:defRPr/>
            </a:pPr>
            <a:r>
              <a:rPr lang="en-US" dirty="0" smtClean="0">
                <a:ea typeface="+mj-ea"/>
                <a:cs typeface="+mj-cs"/>
              </a:rPr>
              <a:t>Crown Fire- Large, intense fire that burns the entire tree, including the canopy.</a:t>
            </a:r>
            <a:endParaRPr lang="en-US" dirty="0">
              <a:ea typeface="+mj-ea"/>
              <a:cs typeface="+mj-cs"/>
            </a:endParaRPr>
          </a:p>
        </p:txBody>
      </p:sp>
      <p:pic>
        <p:nvPicPr>
          <p:cNvPr id="37890" name="Picture 4"/>
          <p:cNvPicPr>
            <a:picLocks noChangeAspect="1"/>
          </p:cNvPicPr>
          <p:nvPr/>
        </p:nvPicPr>
        <p:blipFill>
          <a:blip r:embed="rId2"/>
          <a:srcRect/>
          <a:stretch>
            <a:fillRect/>
          </a:stretch>
        </p:blipFill>
        <p:spPr bwMode="auto">
          <a:xfrm>
            <a:off x="0" y="2444750"/>
            <a:ext cx="5373688" cy="3957638"/>
          </a:xfrm>
          <a:prstGeom prst="rect">
            <a:avLst/>
          </a:prstGeom>
          <a:noFill/>
          <a:ln w="9525">
            <a:noFill/>
            <a:miter lim="800000"/>
            <a:headEnd/>
            <a:tailEnd/>
          </a:ln>
        </p:spPr>
      </p:pic>
      <p:pic>
        <p:nvPicPr>
          <p:cNvPr id="37891" name="Content Placeholder 3"/>
          <p:cNvPicPr>
            <a:picLocks noGrp="1" noChangeAspect="1"/>
          </p:cNvPicPr>
          <p:nvPr>
            <p:ph idx="1"/>
          </p:nvPr>
        </p:nvPicPr>
        <p:blipFill>
          <a:blip r:embed="rId3"/>
          <a:srcRect/>
          <a:stretch>
            <a:fillRect/>
          </a:stretch>
        </p:blipFill>
        <p:spPr>
          <a:xfrm>
            <a:off x="5373688" y="1592263"/>
            <a:ext cx="3657600" cy="2438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BC</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Mature, Adolescent, and Young Trees</a:t>
            </a:r>
            <a:endParaRPr lang="en-US" dirty="0">
              <a:ea typeface="+mj-ea"/>
              <a:cs typeface="+mj-cs"/>
            </a:endParaRPr>
          </a:p>
        </p:txBody>
      </p:sp>
      <p:pic>
        <p:nvPicPr>
          <p:cNvPr id="14338" name="Content Placeholder 3"/>
          <p:cNvPicPr>
            <a:picLocks noGrp="1" noChangeAspect="1"/>
          </p:cNvPicPr>
          <p:nvPr>
            <p:ph idx="1"/>
          </p:nvPr>
        </p:nvPicPr>
        <p:blipFill>
          <a:blip r:embed="rId2"/>
          <a:srcRect/>
          <a:stretch>
            <a:fillRect/>
          </a:stretch>
        </p:blipFill>
        <p:spPr>
          <a:xfrm>
            <a:off x="123825" y="1262063"/>
            <a:ext cx="3184525" cy="4525962"/>
          </a:xfrm>
        </p:spPr>
      </p:pic>
      <p:pic>
        <p:nvPicPr>
          <p:cNvPr id="14339" name="Picture 4"/>
          <p:cNvPicPr>
            <a:picLocks noChangeAspect="1"/>
          </p:cNvPicPr>
          <p:nvPr/>
        </p:nvPicPr>
        <p:blipFill>
          <a:blip r:embed="rId3"/>
          <a:srcRect/>
          <a:stretch>
            <a:fillRect/>
          </a:stretch>
        </p:blipFill>
        <p:spPr bwMode="auto">
          <a:xfrm>
            <a:off x="3629025" y="1819275"/>
            <a:ext cx="2646363" cy="3968750"/>
          </a:xfrm>
          <a:prstGeom prst="rect">
            <a:avLst/>
          </a:prstGeom>
          <a:noFill/>
          <a:ln w="9525">
            <a:noFill/>
            <a:miter lim="800000"/>
            <a:headEnd/>
            <a:tailEnd/>
          </a:ln>
        </p:spPr>
      </p:pic>
      <p:pic>
        <p:nvPicPr>
          <p:cNvPr id="14340" name="Picture 5"/>
          <p:cNvPicPr>
            <a:picLocks noChangeAspect="1"/>
          </p:cNvPicPr>
          <p:nvPr/>
        </p:nvPicPr>
        <p:blipFill>
          <a:blip r:embed="rId4"/>
          <a:srcRect/>
          <a:stretch>
            <a:fillRect/>
          </a:stretch>
        </p:blipFill>
        <p:spPr bwMode="auto">
          <a:xfrm>
            <a:off x="6457950" y="2992438"/>
            <a:ext cx="2097088" cy="279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17468" name="Group 1084"/>
          <p:cNvGraphicFramePr>
            <a:graphicFrameLocks noGrp="1"/>
          </p:cNvGraphicFramePr>
          <p:nvPr/>
        </p:nvGraphicFramePr>
        <p:xfrm>
          <a:off x="557213" y="730250"/>
          <a:ext cx="8024812" cy="5768975"/>
        </p:xfrm>
        <a:graphic>
          <a:graphicData uri="http://schemas.openxmlformats.org/drawingml/2006/table">
            <a:tbl>
              <a:tblPr/>
              <a:tblGrid>
                <a:gridCol w="1146175"/>
                <a:gridCol w="1146175"/>
                <a:gridCol w="1146175"/>
                <a:gridCol w="1146175"/>
                <a:gridCol w="1147762"/>
                <a:gridCol w="1146175"/>
                <a:gridCol w="1146175"/>
              </a:tblGrid>
              <a:tr h="163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72" charset="0"/>
                          <a:ea typeface="ＭＳ Ｐゴシック" pitchFamily="-72" charset="-128"/>
                          <a:cs typeface="ＭＳ Ｐゴシック" pitchFamily="-72"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alibri"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7" name="TextBox 1"/>
          <p:cNvSpPr txBox="1">
            <a:spLocks noChangeArrowheads="1"/>
          </p:cNvSpPr>
          <p:nvPr/>
        </p:nvSpPr>
        <p:spPr bwMode="auto">
          <a:xfrm>
            <a:off x="3844925" y="146050"/>
            <a:ext cx="1090613" cy="579438"/>
          </a:xfrm>
          <a:prstGeom prst="rect">
            <a:avLst/>
          </a:prstGeom>
          <a:noFill/>
          <a:ln w="9525">
            <a:noFill/>
            <a:miter lim="800000"/>
            <a:headEnd/>
            <a:tailEnd/>
          </a:ln>
        </p:spPr>
        <p:txBody>
          <a:bodyPr>
            <a:prstTxWarp prst="textNoShape">
              <a:avLst/>
            </a:prstTxWarp>
            <a:spAutoFit/>
          </a:bodyPr>
          <a:lstStyle/>
          <a:p>
            <a:r>
              <a:rPr lang="en-US" sz="3200">
                <a:latin typeface="Calibri" pitchFamily="-72" charset="0"/>
              </a:rPr>
              <a:t>1885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18433" name="Title 1"/>
          <p:cNvSpPr>
            <a:spLocks noGrp="1"/>
          </p:cNvSpPr>
          <p:nvPr>
            <p:ph type="title"/>
          </p:nvPr>
        </p:nvSpPr>
        <p:spPr/>
        <p:txBody>
          <a:bodyPr/>
          <a:lstStyle/>
          <a:p>
            <a:pPr eaLnBrk="1" hangingPunct="1"/>
            <a:r>
              <a:rPr lang="en-US" smtClean="0"/>
              <a:t>1885</a:t>
            </a:r>
          </a:p>
        </p:txBody>
      </p:sp>
      <p:sp>
        <p:nvSpPr>
          <p:cNvPr id="18434" name="Content Placeholder 2"/>
          <p:cNvSpPr>
            <a:spLocks noGrp="1"/>
          </p:cNvSpPr>
          <p:nvPr>
            <p:ph idx="1"/>
          </p:nvPr>
        </p:nvSpPr>
        <p:spPr/>
        <p:txBody>
          <a:bodyPr/>
          <a:lstStyle/>
          <a:p>
            <a:pPr eaLnBrk="1" hangingPunct="1"/>
            <a:r>
              <a:rPr lang="en-US" smtClean="0"/>
              <a:t>Put 15 young trees in any box you like</a:t>
            </a:r>
          </a:p>
          <a:p>
            <a:pPr lvl="1" eaLnBrk="1" hangingPunct="1"/>
            <a:r>
              <a:rPr lang="en-US" smtClean="0"/>
              <a:t>The symbol for young trees = “y”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graphicFrame>
        <p:nvGraphicFramePr>
          <p:cNvPr id="6" name="Table 5"/>
          <p:cNvGraphicFramePr>
            <a:graphicFrameLocks noGrp="1"/>
          </p:cNvGraphicFramePr>
          <p:nvPr/>
        </p:nvGraphicFramePr>
        <p:xfrm>
          <a:off x="534988" y="577850"/>
          <a:ext cx="8024812" cy="5767388"/>
        </p:xfrm>
        <a:graphic>
          <a:graphicData uri="http://schemas.openxmlformats.org/drawingml/2006/table">
            <a:tbl>
              <a:tblPr firstRow="1" bandRow="1">
                <a:tableStyleId>{5940675A-B579-460E-94D1-54222C63F5DA}</a:tableStyleId>
              </a:tblPr>
              <a:tblGrid>
                <a:gridCol w="1146360"/>
                <a:gridCol w="1146360"/>
                <a:gridCol w="1146360"/>
                <a:gridCol w="1146360"/>
                <a:gridCol w="1146360"/>
                <a:gridCol w="1146360"/>
                <a:gridCol w="1146360"/>
              </a:tblGrid>
              <a:tr h="0">
                <a:tc>
                  <a:txBody>
                    <a:bodyPr/>
                    <a:lstStyle/>
                    <a:p>
                      <a:pPr algn="ctr"/>
                      <a:endParaRPr lang="en-US" sz="3200" dirty="0"/>
                    </a:p>
                  </a:txBody>
                  <a:tcPr/>
                </a:tc>
                <a:tc>
                  <a:txBody>
                    <a:bodyPr/>
                    <a:lstStyle/>
                    <a:p>
                      <a:pPr algn="ctr"/>
                      <a:r>
                        <a:rPr lang="en-US" sz="3200" dirty="0" smtClean="0"/>
                        <a:t>A</a:t>
                      </a:r>
                      <a:endParaRPr lang="en-US" sz="3200" dirty="0"/>
                    </a:p>
                  </a:txBody>
                  <a:tcPr/>
                </a:tc>
                <a:tc>
                  <a:txBody>
                    <a:bodyPr/>
                    <a:lstStyle/>
                    <a:p>
                      <a:pPr algn="ctr"/>
                      <a:r>
                        <a:rPr lang="en-US" sz="3200" dirty="0" smtClean="0"/>
                        <a:t>B</a:t>
                      </a:r>
                      <a:endParaRPr lang="en-US" sz="3200" dirty="0"/>
                    </a:p>
                  </a:txBody>
                  <a:tcPr/>
                </a:tc>
                <a:tc>
                  <a:txBody>
                    <a:bodyPr/>
                    <a:lstStyle/>
                    <a:p>
                      <a:pPr algn="ctr"/>
                      <a:r>
                        <a:rPr lang="en-US" sz="3200" dirty="0" smtClean="0"/>
                        <a:t>C</a:t>
                      </a:r>
                      <a:endParaRPr lang="en-US" sz="3200" dirty="0"/>
                    </a:p>
                  </a:txBody>
                  <a:tcPr/>
                </a:tc>
                <a:tc>
                  <a:txBody>
                    <a:bodyPr/>
                    <a:lstStyle/>
                    <a:p>
                      <a:pPr algn="ctr"/>
                      <a:r>
                        <a:rPr lang="en-US" sz="3200" dirty="0" smtClean="0"/>
                        <a:t>D</a:t>
                      </a:r>
                      <a:endParaRPr lang="en-US" sz="3200" dirty="0"/>
                    </a:p>
                  </a:txBody>
                  <a:tcPr/>
                </a:tc>
                <a:tc>
                  <a:txBody>
                    <a:bodyPr/>
                    <a:lstStyle/>
                    <a:p>
                      <a:pPr algn="ctr"/>
                      <a:r>
                        <a:rPr lang="en-US" sz="3200" dirty="0" smtClean="0"/>
                        <a:t>E</a:t>
                      </a:r>
                      <a:endParaRPr lang="en-US" sz="3200" dirty="0"/>
                    </a:p>
                  </a:txBody>
                  <a:tcPr/>
                </a:tc>
                <a:tc>
                  <a:txBody>
                    <a:bodyPr/>
                    <a:lstStyle/>
                    <a:p>
                      <a:pPr algn="ctr"/>
                      <a:r>
                        <a:rPr lang="en-US" sz="3200" dirty="0" smtClean="0"/>
                        <a:t>F</a:t>
                      </a:r>
                      <a:endParaRPr lang="en-US" sz="3200" dirty="0"/>
                    </a:p>
                  </a:txBody>
                  <a:tcPr/>
                </a:tc>
              </a:tr>
              <a:tr h="1037800">
                <a:tc>
                  <a:txBody>
                    <a:bodyPr/>
                    <a:lstStyle/>
                    <a:p>
                      <a:pPr algn="ctr"/>
                      <a:r>
                        <a:rPr lang="en-US" sz="3200" dirty="0" smtClean="0"/>
                        <a:t>1</a:t>
                      </a:r>
                      <a:endParaRPr lang="en-US" sz="3200" dirty="0"/>
                    </a:p>
                  </a:txBody>
                  <a:tcPr/>
                </a:tc>
                <a:tc>
                  <a:txBody>
                    <a:bodyPr/>
                    <a:lstStyle/>
                    <a:p>
                      <a:pPr algn="ct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r>
              <a:tr h="1037800">
                <a:tc>
                  <a:txBody>
                    <a:bodyPr/>
                    <a:lstStyle/>
                    <a:p>
                      <a:pPr algn="ctr"/>
                      <a:r>
                        <a:rPr lang="en-US" sz="3200" dirty="0" smtClean="0"/>
                        <a:t>2</a:t>
                      </a:r>
                      <a:endParaRPr lang="en-US" sz="3200" dirty="0"/>
                    </a:p>
                  </a:txBody>
                  <a:tcPr/>
                </a:tc>
                <a:tc>
                  <a:txBody>
                    <a:bodyPr/>
                    <a:lstStyle/>
                    <a:p>
                      <a:pPr algn="ct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dirty="0"/>
                    </a:p>
                  </a:txBody>
                  <a:tcPr/>
                </a:tc>
              </a:tr>
              <a:tr h="1037800">
                <a:tc>
                  <a:txBody>
                    <a:bodyPr/>
                    <a:lstStyle/>
                    <a:p>
                      <a:pPr algn="ctr"/>
                      <a:r>
                        <a:rPr lang="en-US" sz="3200" dirty="0" smtClean="0"/>
                        <a:t>3</a:t>
                      </a:r>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dirty="0"/>
                    </a:p>
                  </a:txBody>
                  <a:tcPr/>
                </a:tc>
                <a:tc>
                  <a:txBody>
                    <a:bodyPr/>
                    <a:lstStyle/>
                    <a:p>
                      <a:pPr algn="ctr"/>
                      <a:endParaRPr lang="en-US" sz="3200" dirty="0"/>
                    </a:p>
                  </a:txBody>
                  <a:tcPr/>
                </a:tc>
              </a:tr>
              <a:tr h="1037800">
                <a:tc>
                  <a:txBody>
                    <a:bodyPr/>
                    <a:lstStyle/>
                    <a:p>
                      <a:pPr algn="ctr"/>
                      <a:r>
                        <a:rPr lang="en-US" sz="3200" dirty="0" smtClean="0"/>
                        <a:t>4</a:t>
                      </a:r>
                      <a:endParaRPr lang="en-US" sz="3200" dirty="0"/>
                    </a:p>
                  </a:txBody>
                  <a:tcPr/>
                </a:tc>
                <a:tc>
                  <a:txBody>
                    <a:bodyPr/>
                    <a:lstStyle/>
                    <a:p>
                      <a:pPr algn="ctr"/>
                      <a:r>
                        <a:rPr lang="en-US" sz="3200" dirty="0" smtClean="0"/>
                        <a:t>M</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r>
              <a:tr h="1037800">
                <a:tc>
                  <a:txBody>
                    <a:bodyPr/>
                    <a:lstStyle/>
                    <a:p>
                      <a:pPr algn="ctr"/>
                      <a:r>
                        <a:rPr lang="en-US" sz="3200" dirty="0" smtClean="0"/>
                        <a:t>5</a:t>
                      </a: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y</a:t>
                      </a:r>
                      <a:endParaRPr lang="en-US" sz="3200" dirty="0"/>
                    </a:p>
                  </a:txBody>
                  <a:tcPr/>
                </a:tc>
                <a:tc>
                  <a:txBody>
                    <a:bodyPr/>
                    <a:lstStyle/>
                    <a:p>
                      <a:pPr algn="ctr"/>
                      <a:endParaRPr lang="en-US" sz="3200" dirty="0"/>
                    </a:p>
                  </a:txBody>
                  <a:tcPr/>
                </a:tc>
                <a:tc>
                  <a:txBody>
                    <a:bodyPr/>
                    <a:lstStyle/>
                    <a:p>
                      <a:pPr algn="ctr"/>
                      <a:r>
                        <a:rPr lang="en-US" sz="3200" dirty="0" smtClean="0"/>
                        <a:t>y</a:t>
                      </a:r>
                      <a:endParaRPr lang="en-US" sz="3200" dirty="0"/>
                    </a:p>
                  </a:txBody>
                  <a:tcPr/>
                </a:tc>
                <a:tc>
                  <a:txBody>
                    <a:bodyPr/>
                    <a:lstStyle/>
                    <a:p>
                      <a:pPr algn="ctr"/>
                      <a:r>
                        <a:rPr lang="en-US" sz="3200" dirty="0" smtClean="0"/>
                        <a:t>M</a:t>
                      </a:r>
                      <a:endParaRPr lang="en-US" sz="3200" dirty="0"/>
                    </a:p>
                  </a:txBody>
                  <a:tcPr/>
                </a:tc>
                <a:tc>
                  <a:txBody>
                    <a:bodyPr/>
                    <a:lstStyle/>
                    <a:p>
                      <a:pPr algn="ctr"/>
                      <a:endParaRPr lang="en-US" sz="3200" dirty="0"/>
                    </a:p>
                  </a:txBody>
                  <a:tcPr/>
                </a:tc>
              </a:tr>
            </a:tbl>
          </a:graphicData>
        </a:graphic>
      </p:graphicFrame>
      <p:sp>
        <p:nvSpPr>
          <p:cNvPr id="19515" name="TextBox 1"/>
          <p:cNvSpPr txBox="1">
            <a:spLocks noChangeArrowheads="1"/>
          </p:cNvSpPr>
          <p:nvPr/>
        </p:nvSpPr>
        <p:spPr bwMode="auto">
          <a:xfrm>
            <a:off x="3821113" y="53975"/>
            <a:ext cx="1452562" cy="519113"/>
          </a:xfrm>
          <a:prstGeom prst="rect">
            <a:avLst/>
          </a:prstGeom>
          <a:noFill/>
          <a:ln w="9525">
            <a:noFill/>
            <a:miter lim="800000"/>
            <a:headEnd/>
            <a:tailEnd/>
          </a:ln>
        </p:spPr>
        <p:txBody>
          <a:bodyPr>
            <a:prstTxWarp prst="textNoShape">
              <a:avLst/>
            </a:prstTxWarp>
            <a:spAutoFit/>
          </a:bodyPr>
          <a:lstStyle/>
          <a:p>
            <a:r>
              <a:rPr lang="en-US" sz="2800">
                <a:latin typeface="Calibri" pitchFamily="-72" charset="0"/>
              </a:rPr>
              <a:t>1885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BC</a:t>
            </a:r>
          </a:p>
        </p:txBody>
      </p:sp>
      <p:sp>
        <p:nvSpPr>
          <p:cNvPr id="20481" name="Title 1"/>
          <p:cNvSpPr>
            <a:spLocks noGrp="1"/>
          </p:cNvSpPr>
          <p:nvPr>
            <p:ph type="title"/>
          </p:nvPr>
        </p:nvSpPr>
        <p:spPr/>
        <p:txBody>
          <a:bodyPr/>
          <a:lstStyle/>
          <a:p>
            <a:pPr eaLnBrk="1" hangingPunct="1"/>
            <a:r>
              <a:rPr lang="en-US" smtClean="0"/>
              <a:t>1885</a:t>
            </a:r>
          </a:p>
        </p:txBody>
      </p:sp>
      <p:sp>
        <p:nvSpPr>
          <p:cNvPr id="20482" name="Content Placeholder 2"/>
          <p:cNvSpPr>
            <a:spLocks noGrp="1"/>
          </p:cNvSpPr>
          <p:nvPr>
            <p:ph idx="1"/>
          </p:nvPr>
        </p:nvSpPr>
        <p:spPr/>
        <p:txBody>
          <a:bodyPr/>
          <a:lstStyle/>
          <a:p>
            <a:pPr eaLnBrk="1" hangingPunct="1"/>
            <a:r>
              <a:rPr lang="en-US" smtClean="0"/>
              <a:t>If a surface fire occurs in this forest, what is going to happen to the trees?</a:t>
            </a:r>
          </a:p>
          <a:p>
            <a:pPr eaLnBrk="1" hangingPunct="1"/>
            <a:r>
              <a:rPr lang="en-US" smtClean="0"/>
              <a:t>Draw what you think the forest will look like on Forest Plot #1 After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2279</TotalTime>
  <Words>610</Words>
  <Application>Microsoft Office PowerPoint</Application>
  <PresentationFormat>On-screen Show (4:3)</PresentationFormat>
  <Paragraphs>321</Paragraphs>
  <Slides>23</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23</vt:i4>
      </vt:variant>
    </vt:vector>
  </HeadingPairs>
  <TitlesOfParts>
    <vt:vector size="27" baseType="lpstr">
      <vt:lpstr>Arial</vt:lpstr>
      <vt:lpstr>ＭＳ Ｐゴシック</vt:lpstr>
      <vt:lpstr>Calibri</vt:lpstr>
      <vt:lpstr>Office Theme</vt:lpstr>
      <vt:lpstr>Forest Fire Progression Lab</vt:lpstr>
      <vt:lpstr>Ground fire-when fire is burning below the surface.</vt:lpstr>
      <vt:lpstr>Surface fire- small fire that burns grass and baby trees on forest floor</vt:lpstr>
      <vt:lpstr>Crown Fire- Large, intense fire that burns the entire tree, including the canopy.</vt:lpstr>
      <vt:lpstr>Mature, Adolescent, and Young Trees</vt:lpstr>
      <vt:lpstr>PowerPoint Presentation</vt:lpstr>
      <vt:lpstr>1885</vt:lpstr>
      <vt:lpstr>PowerPoint Presentation</vt:lpstr>
      <vt:lpstr>1885</vt:lpstr>
      <vt:lpstr>PowerPoint Presentation</vt:lpstr>
      <vt:lpstr>1900</vt:lpstr>
      <vt:lpstr>PowerPoint Presentation</vt:lpstr>
      <vt:lpstr>1915</vt:lpstr>
      <vt:lpstr>PowerPoint Presentation</vt:lpstr>
      <vt:lpstr>1940</vt:lpstr>
      <vt:lpstr>PowerPoint Presentation</vt:lpstr>
      <vt:lpstr>1970</vt:lpstr>
      <vt:lpstr>PowerPoint Presentation</vt:lpstr>
      <vt:lpstr>2001</vt:lpstr>
      <vt:lpstr>PowerPoint Presentation</vt:lpstr>
      <vt:lpstr>2002</vt:lpstr>
      <vt:lpstr>PowerPoint Presentation</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Chavarria</dc:creator>
  <cp:lastModifiedBy>Brittany Ciancarelli</cp:lastModifiedBy>
  <cp:revision>36</cp:revision>
  <cp:lastPrinted>2013-04-24T17:27:58Z</cp:lastPrinted>
  <dcterms:created xsi:type="dcterms:W3CDTF">2013-04-22T23:49:56Z</dcterms:created>
  <dcterms:modified xsi:type="dcterms:W3CDTF">2013-06-18T22:22:44Z</dcterms:modified>
</cp:coreProperties>
</file>