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63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9D8"/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36" autoAdjust="0"/>
  </p:normalViewPr>
  <p:slideViewPr>
    <p:cSldViewPr snapToGrid="0" snapToObjects="1">
      <p:cViewPr varScale="1">
        <p:scale>
          <a:sx n="124" d="100"/>
          <a:sy n="124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778C4-7E16-4ED8-8324-01D270FA15F0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63C77-4439-4C72-93FC-CF11D0168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6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C8D9D8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FFFFFF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FFFFFF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FFFFFF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ro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-154536"/>
            <a:ext cx="9275594" cy="7083136"/>
          </a:xfrm>
          <a:prstGeom prst="rect">
            <a:avLst/>
          </a:prstGeom>
        </p:spPr>
      </p:pic>
      <p:pic>
        <p:nvPicPr>
          <p:cNvPr id="5" name="Picture 4" descr="unireldata:Shared:_UR_CLIENTS:OUR:2014:OUR140527_DE_BrandArchitecture:MASTER LOGOS:CEDU_140611_DE_BrandArchitecture_Folder:UA_Education_logo lock up:DIGITAL:PNG:Reverse:UA_CEDU_RGB_Primary_revers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1" y="3387032"/>
            <a:ext cx="7251601" cy="1296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91" y="264920"/>
            <a:ext cx="7772400" cy="1103313"/>
          </a:xfrm>
        </p:spPr>
        <p:txBody>
          <a:bodyPr>
            <a:normAutofit fontScale="90000"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en-US" sz="3600" kern="0" dirty="0" smtClean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Teacher Preparation Field Experience</a:t>
            </a: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5" name="College of Education Students Host Living Museum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710" y="1669267"/>
            <a:ext cx="7314558" cy="411480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4339988" y="6526729"/>
            <a:ext cx="452232" cy="4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0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10835</TotalTime>
  <Words>4</Words>
  <Application>Microsoft Office PowerPoint</Application>
  <PresentationFormat>On-screen Show (4:3)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ＭＳ Ｐゴシック</vt:lpstr>
      <vt:lpstr>Arial</vt:lpstr>
      <vt:lpstr>Calibri</vt:lpstr>
      <vt:lpstr>Microsoft Tai Le</vt:lpstr>
      <vt:lpstr>Verdana</vt:lpstr>
      <vt:lpstr>Office Theme</vt:lpstr>
      <vt:lpstr>PowerPoint Presentation</vt:lpstr>
      <vt:lpstr>Teacher Preparation Field Experience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urdesign</dc:creator>
  <cp:lastModifiedBy>Hargett, Danielle M - (dhargett)</cp:lastModifiedBy>
  <cp:revision>64</cp:revision>
  <dcterms:created xsi:type="dcterms:W3CDTF">2014-09-04T21:39:25Z</dcterms:created>
  <dcterms:modified xsi:type="dcterms:W3CDTF">2018-10-22T17:05:15Z</dcterms:modified>
</cp:coreProperties>
</file>