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roxima Nova" panose="020B0604020202020204" charset="0"/>
      <p:regular r:id="rId11"/>
      <p:bold r:id="rId12"/>
      <p:italic r:id="rId13"/>
      <p:boldItalic r:id="rId14"/>
    </p:embeddedFont>
    <p:embeddedFont>
      <p:font typeface="Alfa Slab One"/>
      <p:regular r:id="rId15"/>
    </p:embeddedFont>
    <p:embeddedFont>
      <p:font typeface="Merriweathe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Bel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08T18:35:14.048" idx="1">
    <p:pos x="6000" y="0"/>
    <p:text>I think this is good--but if we need to add anything, feel free to do so!!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arizona.edu/OnlineApplication/ola/login.aspx?ReturnUrl=/onlineapplication/o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coe.arizona.edu/academics/departments/app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alendly.com/alons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alendly.com/saraknepper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hyperlink" Target="http://calendly.com/allisonsv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calendly.com/cahil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alendly.com/abotell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students/prospective/opportunit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General Information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Presentation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41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Process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706810"/>
            <a:ext cx="8520600" cy="4355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the University of Arizona,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600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College of Education,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click here</a:t>
            </a:r>
            <a:r>
              <a:rPr lang="en" sz="1600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needed for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Education, Early Childhood Education,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Disabilities, or Deaf Studies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Complete all general education requirements and specific courses for desired major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an academic advisor to go over details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completed over 60 volunteer hours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Must have two references 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099" y="3099341"/>
            <a:ext cx="2713824" cy="18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081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 Preparatory Majors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699" y="852048"/>
            <a:ext cx="433981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Early Childhood Education  </a:t>
            </a:r>
          </a:p>
          <a:p>
            <a:pPr marL="971550" lvl="1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ages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birth-3rd grade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</a:t>
            </a:r>
          </a:p>
          <a:p>
            <a:pPr marL="971550" lvl="1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in grades 1-8 </a:t>
            </a:r>
          </a:p>
          <a:p>
            <a:pPr marL="971550" lvl="1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Endorsements</a:t>
            </a:r>
          </a:p>
          <a:p>
            <a:pPr marL="1428750" lvl="2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Bilingual </a:t>
            </a:r>
          </a:p>
          <a:p>
            <a:pPr marL="1428750" lvl="2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English as a Second Language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 </a:t>
            </a:r>
          </a:p>
          <a:p>
            <a:pPr marL="971550" lvl="1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in grades K-12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689" y="1070709"/>
            <a:ext cx="29241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52730" y="3327845"/>
            <a:ext cx="43795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These programs are for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ARIZONA CERTIFICATION ONLY</a:t>
            </a:r>
          </a:p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Refer to previous slide for requirements for application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Non-Teacher Preparatory Majors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Literacy, Learning, and Leadership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outreach and internship opportunities which introduce potential career paths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learning and literacy outside of a classroom setting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 Studies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Choose an emphasis: Educational Interpreting, Teacher Preparation, Counseling, OR create your own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 to work in and alongside interpreters, K-12 educational settings, and community organizations that aid the deaf and blind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Rehabilitation</a:t>
            </a: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Supervised coursework involving addictions, aging, mental health, and sexuality</a:t>
            </a:r>
          </a:p>
          <a:p>
            <a:pPr marL="914400" lvl="1" indent="-2286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Participate in and volunteer with organizations that actively advocate for inclusion and access</a:t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5150" y="102100"/>
            <a:ext cx="8520600" cy="12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Advisors!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832" y="189759"/>
            <a:ext cx="2008199" cy="1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4155" y="2681718"/>
            <a:ext cx="1906876" cy="167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375" y="1457405"/>
            <a:ext cx="2008199" cy="14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987" y="2817575"/>
            <a:ext cx="2008125" cy="150226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426819" y="1646722"/>
            <a:ext cx="2700176" cy="410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Sara Knepper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Director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R</a:t>
            </a:r>
            <a:endParaRPr lang="en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7"/>
              </a:rPr>
              <a:t>calendly.com/saraknepper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38275" y="4597725"/>
            <a:ext cx="2059200" cy="4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338975" y="1928191"/>
            <a:ext cx="2008200" cy="471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Alonso Minjarez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A-C, X-Z </a:t>
            </a:r>
            <a:r>
              <a:rPr lang="en" dirty="0">
                <a:latin typeface="Merriweather" panose="020B0604020202020204" charset="0"/>
              </a:rPr>
              <a:t>&amp; Minors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8"/>
              </a:rPr>
              <a:t>calendly.com/alonsom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35986" y="4237875"/>
            <a:ext cx="2315481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Angela Botello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D-I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9"/>
              </a:rPr>
              <a:t>calendly.com/abotello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endParaRPr dirty="0">
              <a:latin typeface="Merriweather" panose="020B0604020202020204" charset="0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470063" y="2876530"/>
            <a:ext cx="21915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Shaun Cahill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J-Q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10"/>
              </a:rPr>
              <a:t>calendly.com/cahill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912193" y="4293669"/>
            <a:ext cx="1912800" cy="539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Allison Scherer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S-W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11"/>
              </a:rPr>
              <a:t>calendly.com/allisonsv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/>
          <p:nvPr/>
        </p:nvSpPr>
        <p:spPr>
          <a:xfrm>
            <a:off x="2864075" y="3737113"/>
            <a:ext cx="3524100" cy="9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Advising is sorted depending on the student's last name. To schedule an appointment with your advisor, use the calendly scheduling system by following the link below your advisor.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1" y="379790"/>
            <a:ext cx="2216267" cy="1625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850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Getting Involved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several ways to get involved with the College of education. Some opportunities for students include: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Verano en México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Teacher’s Club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C.O.E. Leaders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COE Ambassadors 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Deaf-Hearing Student Alliance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Study Abroad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learn more, </a:t>
            </a:r>
            <a:r>
              <a:rPr lang="en" sz="14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Here!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750" y="1540550"/>
            <a:ext cx="2440948" cy="1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725" y="3290850"/>
            <a:ext cx="2542650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6672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Ways to Succeed in College of Education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68965" y="659916"/>
            <a:ext cx="87861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your advisor </a:t>
            </a:r>
            <a:r>
              <a:rPr lang="en" sz="1400" b="1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</a:t>
            </a:r>
            <a:r>
              <a:rPr lang="en" sz="14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times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semester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 to know your professors by going to office hours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Ask questions while establishing a more personal relationship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Make friends with College of Education students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who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are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along in the educational process than you </a:t>
            </a:r>
          </a:p>
          <a:p>
            <a:pPr marL="857250" lvl="1" indent="-1714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Learn what they did correctly or what they wish they would’ve done earlier in their academic career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your UA email regularly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your D2L regularly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 campus and College of Education resources to your advantage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5679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 Information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68188" y="729490"/>
            <a:ext cx="60095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-US" sz="1600" u="sng" dirty="0" smtClean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COE Website</a:t>
            </a:r>
            <a:endParaRPr lang="en" sz="1600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3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phone number: 520-621-7865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Dean’s Office phone number: 520-621-1462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Address for College of Education: 1430 E. 2nd Street Tucson, AZ 85721 P.O. Box 210069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Room 247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22" y="2437690"/>
            <a:ext cx="2908578" cy="190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441</Words>
  <Application>Microsoft Office PowerPoint</Application>
  <PresentationFormat>On-screen Show (16:9)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Proxima Nova</vt:lpstr>
      <vt:lpstr>Alfa Slab One</vt:lpstr>
      <vt:lpstr>Arial</vt:lpstr>
      <vt:lpstr>Merriweather</vt:lpstr>
      <vt:lpstr>gameday</vt:lpstr>
      <vt:lpstr>PowerPoint Presentation</vt:lpstr>
      <vt:lpstr>Application Process</vt:lpstr>
      <vt:lpstr>Teacher Preparatory Majors </vt:lpstr>
      <vt:lpstr>Non-Teacher Preparatory Majors</vt:lpstr>
      <vt:lpstr>Meet the Advisors!</vt:lpstr>
      <vt:lpstr>Getting Involved</vt:lpstr>
      <vt:lpstr>Ways to Succeed in College of Education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Robles Banuelos, Cristal - (croblesbanuelos)</dc:creator>
  <cp:lastModifiedBy>Knepper, Sara Marie - (sme)</cp:lastModifiedBy>
  <cp:revision>8</cp:revision>
  <dcterms:modified xsi:type="dcterms:W3CDTF">2017-07-28T20:48:08Z</dcterms:modified>
</cp:coreProperties>
</file>