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embeddedFontLst>
    <p:embeddedFont>
      <p:font typeface="Merriweather" panose="020B0604020202020204" charset="0"/>
      <p:regular r:id="rId13"/>
      <p:bold r:id="rId14"/>
      <p:italic r:id="rId15"/>
      <p:boldItalic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  <p:embeddedFont>
      <p:font typeface="Alfa Slab One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Bell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29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5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arizona.edu/OnlineApplication/ola/login.aspx?ReturnUrl=/onlineapplication/o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coe.arizona.edu/field_experiences" TargetMode="External"/><Relationship Id="rId4" Type="http://schemas.openxmlformats.org/officeDocument/2006/relationships/hyperlink" Target="https://www.coe.arizona.edu/academics/departments/app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tls/tte_ba_e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www.coe.arizona.edu/dps/cross_cat" TargetMode="External"/><Relationship Id="rId4" Type="http://schemas.openxmlformats.org/officeDocument/2006/relationships/hyperlink" Target="https://www.coe.arizona.edu/tls/tte_ba_e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dps/bse_deaf_stud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e.arizona.edu/dps/rhab_bse" TargetMode="External"/><Relationship Id="rId5" Type="http://schemas.openxmlformats.org/officeDocument/2006/relationships/hyperlink" Target="https://www.coe.arizona.edu/LLL/Internships" TargetMode="External"/><Relationship Id="rId4" Type="http://schemas.openxmlformats.org/officeDocument/2006/relationships/hyperlink" Target="https://www.coe.arizona.edu/L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mino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lendly.com/abotello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alendly.com/alons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alendly.com/saraknepper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6.png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hyperlink" Target="https://calendly.com/cahi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students/prospective/opportunit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28650" y="3596200"/>
            <a:ext cx="8486700" cy="10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General Information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Presentation 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74" y="328850"/>
            <a:ext cx="5866974" cy="312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28650" y="3596200"/>
            <a:ext cx="8486700" cy="10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000000"/>
                </a:solidFill>
                <a:latin typeface="Merriweather" panose="020B0604020202020204" charset="0"/>
              </a:rPr>
              <a:t>We Look Forward To Meeting You!</a:t>
            </a:r>
            <a:endParaRPr lang="en" sz="3600" b="1" dirty="0">
              <a:solidFill>
                <a:srgbClr val="000000"/>
              </a:solidFill>
              <a:latin typeface="Merriweather" panose="020B0604020202020204" charset="0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74" y="328850"/>
            <a:ext cx="5866974" cy="3128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4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3411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Process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706810"/>
            <a:ext cx="8520600" cy="4355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the University of Arizona,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600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College of Education,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click here</a:t>
            </a:r>
            <a:r>
              <a:rPr lang="en" sz="1600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Professional Admission needed for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Education, Early Childhood Education,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Disabilities, or Deaf Studies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with an academic advisor to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 details 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 create a personalized plan of study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Need 60 hours of experience with population 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of interest (teacher prep only)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Need two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references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(talk to your advisor for 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required documentation)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Need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AZ IVP fingerprint clearance card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5099" y="3099341"/>
            <a:ext cx="2713824" cy="18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0818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Teacher Preparatory Majors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699" y="852048"/>
            <a:ext cx="4339813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Early Childhood Education  </a:t>
            </a:r>
            <a:endParaRPr lang="en" sz="1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birth-3rd grade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Elementary Education</a:t>
            </a:r>
            <a:endParaRPr lang="en" sz="1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in grades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K-8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Endorsements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Bilingual 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English as a Second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Language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Mild-Moderate Disabilities </a:t>
            </a:r>
            <a:endParaRPr lang="en" sz="1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 needs in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grades K-12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5689" y="1070709"/>
            <a:ext cx="29241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51512" y="3327845"/>
            <a:ext cx="41807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These programs are for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ARIZONA </a:t>
            </a:r>
            <a:r>
              <a:rPr lang="en" sz="1600" b="1" dirty="0" smtClean="0">
                <a:latin typeface="Merriweather"/>
                <a:ea typeface="Merriweather"/>
                <a:cs typeface="Merriweather"/>
                <a:sym typeface="Merriweather"/>
              </a:rPr>
              <a:t>CERTIFICATION</a:t>
            </a:r>
            <a:endParaRPr lang="en"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Refer to previous slide for </a:t>
            </a:r>
            <a:r>
              <a:rPr lang="en" sz="1600" dirty="0" smtClean="0">
                <a:latin typeface="Merriweather"/>
                <a:ea typeface="Merriweather"/>
                <a:cs typeface="Merriweather"/>
                <a:sym typeface="Merriweather"/>
              </a:rPr>
              <a:t>application requirements</a:t>
            </a:r>
            <a:endParaRPr lang="en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Additional Majors</a:t>
            </a:r>
            <a:endParaRPr lang="en" sz="3600" b="1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Deaf Studies</a:t>
            </a:r>
            <a:endParaRPr lang="en"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Choose an emphasis: Educational Interpreting, Teacher Preparation, Counseling, OR create your own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Opportunities to work in and alongside interpreters, K-12 educational settings, and community organizations that aid the deaf and blind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4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Literacy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, Learning, and Leadership</a:t>
            </a:r>
            <a:endParaRPr lang="en"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outreach and 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internship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opportunities which introduce potential career paths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 learning and literacy outside of a classroom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setting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6"/>
              </a:rPr>
              <a:t>Rehabilitation</a:t>
            </a: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6"/>
              </a:rPr>
              <a:t> </a:t>
            </a:r>
            <a:endParaRPr lang="en" sz="1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Supervised coursework involving addictions, aging, mental health, and sexuality</a:t>
            </a:r>
          </a:p>
          <a:p>
            <a:pPr marL="914400" lvl="1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Participate in and volunteer with organizations that actively advocate for inclusion and access</a:t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Minors</a:t>
            </a:r>
            <a:endParaRPr lang="en" sz="3600" b="1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Adolescents, Community and Education (ACE)</a:t>
            </a: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Designed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introduce all majors from across the University to the benefits and challenges of working with children and adolescents in school and community settings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Educational Psychology</a:t>
            </a:r>
          </a:p>
          <a:p>
            <a:pPr marL="4635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Provides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 foundation of knowledge and skills of the social, emotional and cognitive processes involved in learning. Educational Psychologists apply their findings to improve the learning process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635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Leadership Studies and Practice </a:t>
            </a: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Offers students an opportunity to develop a critical awareness of leadership theories and issues as well as develop essential leadership competencies and skills needed in any career field. </a:t>
            </a:r>
            <a:endParaRPr lang="en-US" sz="11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 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 &amp; Rehabilitation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Designed to introduce general knowledge in working with people of different abilities and backgrounds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For more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information on each minor,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52369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5150" y="102100"/>
            <a:ext cx="8520600" cy="12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Advisors!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832" y="189759"/>
            <a:ext cx="2008199" cy="150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375" y="1457405"/>
            <a:ext cx="2008199" cy="14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987" y="2817575"/>
            <a:ext cx="2008125" cy="150226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426819" y="1646722"/>
            <a:ext cx="2700176" cy="410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Sara Knepper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Director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R-S</a:t>
            </a:r>
            <a:endParaRPr lang="en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6"/>
              </a:rPr>
              <a:t>calendly.com/saraknepper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38275" y="4597725"/>
            <a:ext cx="2059200" cy="4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234942" y="1928191"/>
            <a:ext cx="2216266" cy="471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Alonso Minjarez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A-C, X-Z, U </a:t>
            </a:r>
            <a:r>
              <a:rPr lang="en" dirty="0">
                <a:latin typeface="Merriweather" panose="020B0604020202020204" charset="0"/>
              </a:rPr>
              <a:t>&amp; Minors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7"/>
              </a:rPr>
              <a:t>calendly.com/alonsom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235986" y="4237875"/>
            <a:ext cx="2315481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Angela Botello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D-I, T</a:t>
            </a:r>
            <a:endParaRPr lang="en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8"/>
              </a:rPr>
              <a:t>calendly.com/abotello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endParaRPr dirty="0">
              <a:latin typeface="Merriweather" panose="020B0604020202020204" charset="0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470063" y="2876530"/>
            <a:ext cx="2191500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Shaun Cahill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J-Q, V-W</a:t>
            </a:r>
            <a:endParaRPr lang="en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9"/>
              </a:rPr>
              <a:t>calendly.com/cahill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912193" y="4293669"/>
            <a:ext cx="1912800" cy="539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Letty Molina-Gutierrez</a:t>
            </a:r>
            <a:endParaRPr lang="en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 txBox="1"/>
          <p:nvPr/>
        </p:nvSpPr>
        <p:spPr>
          <a:xfrm>
            <a:off x="2864075" y="3737113"/>
            <a:ext cx="3524100" cy="90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Advising is </a:t>
            </a:r>
            <a:r>
              <a:rPr lang="en" dirty="0" smtClean="0">
                <a:latin typeface="Merriweather" panose="020B0604020202020204" charset="0"/>
              </a:rPr>
              <a:t>currently sorted </a:t>
            </a:r>
            <a:r>
              <a:rPr lang="en" dirty="0">
                <a:latin typeface="Merriweather" panose="020B0604020202020204" charset="0"/>
              </a:rPr>
              <a:t>depending on the student's last name. To schedule an appointment with your advisor, use the calendly scheduling system by following the link below your advisor.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1" y="379790"/>
            <a:ext cx="2216267" cy="1625187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8"/>
          <a:stretch/>
        </p:blipFill>
        <p:spPr bwMode="auto">
          <a:xfrm>
            <a:off x="6832457" y="2708827"/>
            <a:ext cx="1888899" cy="16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18501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Getting Involved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870595"/>
            <a:ext cx="8520600" cy="37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There are several ways to get involved with the College of education. Some opportunities for students include: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Verano en México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Teacher’s Club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COE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Ambassadors 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Deaf-Hearing Student Alliance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Word/Math Cats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Placement Program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learn more, </a:t>
            </a:r>
            <a:r>
              <a:rPr lang="en" sz="1400" u="sng" dirty="0" smtClean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400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!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750" y="1540550"/>
            <a:ext cx="2440948" cy="16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725" y="3290850"/>
            <a:ext cx="2542650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16672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Ways to Succeed in College of Education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68965" y="742416"/>
            <a:ext cx="87861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your advisor </a:t>
            </a:r>
            <a:r>
              <a:rPr lang="en" sz="1400" b="1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at least</a:t>
            </a:r>
            <a:r>
              <a:rPr lang="en" sz="1400" b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two times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semester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 to know your professors by going to office hours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Ask questions while establishing a more personal relationship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Make friends with College of Education students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who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are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further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along in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their education and program </a:t>
            </a:r>
          </a:p>
          <a:p>
            <a:pPr marL="85725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Learn what they did correctly or what they wish they would’ve done earlier in their academic career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your UA email regularly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your D2L regularly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Use campus and College of Education resources to your advantage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15679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Contact Information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68188" y="729490"/>
            <a:ext cx="60095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-US" sz="1600" u="sng" dirty="0" smtClean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COE Website</a:t>
            </a:r>
            <a:endParaRPr lang="en" sz="1600" u="sng" dirty="0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  <a:hlinkClick r:id="rId3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phone number: 520-621-7865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Dean’s Office phone number: 520-621-1462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Address for College of Education: 1430 E. 2nd Street Tucson, AZ 85721 P.O. Box 210069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Room 247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722" y="2437690"/>
            <a:ext cx="2908578" cy="190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436</Words>
  <Application>Microsoft Office PowerPoint</Application>
  <PresentationFormat>On-screen Show (16:9)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Merriweather</vt:lpstr>
      <vt:lpstr>Proxima Nova</vt:lpstr>
      <vt:lpstr>Alfa Slab One</vt:lpstr>
      <vt:lpstr>Arial</vt:lpstr>
      <vt:lpstr>gameday</vt:lpstr>
      <vt:lpstr>PowerPoint Presentation</vt:lpstr>
      <vt:lpstr>Application Process</vt:lpstr>
      <vt:lpstr>Teacher Preparatory Majors </vt:lpstr>
      <vt:lpstr>Additional Majors</vt:lpstr>
      <vt:lpstr>Minors</vt:lpstr>
      <vt:lpstr>Meet the Advisors!</vt:lpstr>
      <vt:lpstr>Getting Involved</vt:lpstr>
      <vt:lpstr>Ways to Succeed in College of Education</vt:lpstr>
      <vt:lpstr>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Robles Banuelos, Cristal - (croblesbanuelos)</dc:creator>
  <cp:lastModifiedBy>Knepper, Sara Marie - (sme)</cp:lastModifiedBy>
  <cp:revision>13</cp:revision>
  <dcterms:modified xsi:type="dcterms:W3CDTF">2018-03-13T01:41:54Z</dcterms:modified>
</cp:coreProperties>
</file>